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920" r:id="rId3"/>
    <p:sldId id="922" r:id="rId4"/>
    <p:sldId id="3634" r:id="rId5"/>
    <p:sldId id="3673" r:id="rId6"/>
    <p:sldId id="3685" r:id="rId7"/>
    <p:sldId id="3697" r:id="rId8"/>
    <p:sldId id="923" r:id="rId9"/>
    <p:sldId id="415" r:id="rId10"/>
    <p:sldId id="3721" r:id="rId11"/>
    <p:sldId id="3787" r:id="rId12"/>
    <p:sldId id="3769" r:id="rId13"/>
    <p:sldId id="924" r:id="rId14"/>
    <p:sldId id="3733" r:id="rId15"/>
    <p:sldId id="3745" r:id="rId16"/>
    <p:sldId id="3804" r:id="rId17"/>
    <p:sldId id="3755" r:id="rId18"/>
    <p:sldId id="925" r:id="rId19"/>
    <p:sldId id="3709" r:id="rId20"/>
    <p:sldId id="3768" r:id="rId21"/>
    <p:sldId id="3770" r:id="rId22"/>
    <p:sldId id="3754" r:id="rId23"/>
    <p:sldId id="3661" r:id="rId24"/>
    <p:sldId id="921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66" d="100"/>
          <a:sy n="66" d="100"/>
        </p:scale>
        <p:origin x="725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310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1BCAA-2841-4598-BE2D-ED543C3DCE9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5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72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954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562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41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346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B46D-C0D5-427F-A599-A8625B7BEF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6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6D80A-9C4E-4C5F-A6C1-7C5B99C315CB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97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3787F-E41C-4EA5-957B-617F14A256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06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29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621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769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D72E0-1EA8-4D64-9A57-3D5F3AC31D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244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670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1BCAA-2841-4598-BE2D-ED543C3DCE9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15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531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5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1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2.xml"/><Relationship Id="rId9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1607DE-1390-4179-B39F-5D7EF49DB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49" y="0"/>
            <a:ext cx="5719651" cy="64818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531DAB-3399-45AD-A729-B564D6BBFC43}"/>
              </a:ext>
            </a:extLst>
          </p:cNvPr>
          <p:cNvSpPr/>
          <p:nvPr/>
        </p:nvSpPr>
        <p:spPr>
          <a:xfrm>
            <a:off x="573224" y="1816152"/>
            <a:ext cx="2876313" cy="1296749"/>
          </a:xfrm>
          <a:prstGeom prst="rect">
            <a:avLst/>
          </a:prstGeom>
        </p:spPr>
        <p:txBody>
          <a:bodyPr wrap="square" lIns="65008" tIns="32504" rIns="65008" bIns="32504">
            <a:spAutoFit/>
          </a:bodyPr>
          <a:lstStyle/>
          <a:p>
            <a:r>
              <a:rPr lang="en-US" altLang="zh-CN" sz="8000" spc="284" dirty="0">
                <a:solidFill>
                  <a:schemeClr val="tx1">
                    <a:lumMod val="95000"/>
                    <a:lumOff val="5000"/>
                  </a:schemeClr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D39AF760-48F9-40F8-9EB1-E5A4403A71D6}"/>
              </a:ext>
            </a:extLst>
          </p:cNvPr>
          <p:cNvSpPr txBox="1"/>
          <p:nvPr/>
        </p:nvSpPr>
        <p:spPr>
          <a:xfrm>
            <a:off x="573224" y="3011341"/>
            <a:ext cx="6614654" cy="949317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>
              <a:buNone/>
            </a:pPr>
            <a:r>
              <a:rPr lang="zh-CN" altLang="en-US" sz="5600" b="1" cap="all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人工智能</a:t>
            </a:r>
            <a:r>
              <a:rPr lang="en-US" altLang="zh-CN" sz="5600" b="1" cap="all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PPT</a:t>
            </a:r>
            <a:r>
              <a:rPr lang="zh-CN" altLang="en-US" sz="5600" b="1" cap="all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模板</a:t>
            </a:r>
          </a:p>
        </p:txBody>
      </p:sp>
      <p:sp>
        <p:nvSpPr>
          <p:cNvPr id="7" name="矩形 259">
            <a:extLst>
              <a:ext uri="{FF2B5EF4-FFF2-40B4-BE49-F238E27FC236}">
                <a16:creationId xmlns:a16="http://schemas.microsoft.com/office/drawing/2014/main" id="{5FF784E1-5FE3-4719-A6A0-33B0FC91C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24" y="4161758"/>
            <a:ext cx="4300989" cy="2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endParaRPr lang="zh-CN" altLang="en-US" sz="1333" cap="all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224A9FE4-1787-4040-A134-5085D32DA228}"/>
              </a:ext>
            </a:extLst>
          </p:cNvPr>
          <p:cNvSpPr txBox="1"/>
          <p:nvPr/>
        </p:nvSpPr>
        <p:spPr>
          <a:xfrm>
            <a:off x="573224" y="4573674"/>
            <a:ext cx="5472609" cy="435138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8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Business report general summary PPT template  | is suitable for the reporting on activities report | bio | work summary report, etc. | | meeting</a:t>
            </a:r>
            <a:endParaRPr lang="zh-CN" altLang="en-US" sz="800" cap="all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9" name="tears - 泪花">
            <a:hlinkClick r:id="" action="ppaction://media"/>
            <a:extLst>
              <a:ext uri="{FF2B5EF4-FFF2-40B4-BE49-F238E27FC236}">
                <a16:creationId xmlns:a16="http://schemas.microsoft.com/office/drawing/2014/main" id="{76114E50-F5C2-481B-9209-513040CF2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95573" y="-1489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6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1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67">
            <a:extLst>
              <a:ext uri="{FF2B5EF4-FFF2-40B4-BE49-F238E27FC236}">
                <a16:creationId xmlns:a16="http://schemas.microsoft.com/office/drawing/2014/main" id="{E1BE4727-8677-48A3-B23A-EE50421267F7}"/>
              </a:ext>
            </a:extLst>
          </p:cNvPr>
          <p:cNvGrpSpPr/>
          <p:nvPr/>
        </p:nvGrpSpPr>
        <p:grpSpPr>
          <a:xfrm>
            <a:off x="906543" y="1353955"/>
            <a:ext cx="4343424" cy="4375000"/>
            <a:chOff x="848990" y="1340768"/>
            <a:chExt cx="4407771" cy="4439814"/>
          </a:xfrm>
        </p:grpSpPr>
        <p:sp>
          <p:nvSpPr>
            <p:cNvPr id="7" name="Freeform: Shape 4">
              <a:extLst>
                <a:ext uri="{FF2B5EF4-FFF2-40B4-BE49-F238E27FC236}">
                  <a16:creationId xmlns:a16="http://schemas.microsoft.com/office/drawing/2014/main" id="{AE660FAD-FED8-45F9-B5CE-B23DA5247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160" y="4640361"/>
              <a:ext cx="1616447" cy="860376"/>
            </a:xfrm>
            <a:custGeom>
              <a:avLst/>
              <a:gdLst>
                <a:gd name="T0" fmla="*/ 0 w 7184"/>
                <a:gd name="T1" fmla="*/ 3822 h 3823"/>
                <a:gd name="T2" fmla="*/ 0 w 7184"/>
                <a:gd name="T3" fmla="*/ 3822 h 3823"/>
                <a:gd name="T4" fmla="*/ 4509 w 7184"/>
                <a:gd name="T5" fmla="*/ 2556 h 3823"/>
                <a:gd name="T6" fmla="*/ 7183 w 7184"/>
                <a:gd name="T7" fmla="*/ 0 h 3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84" h="3823">
                  <a:moveTo>
                    <a:pt x="0" y="3822"/>
                  </a:moveTo>
                  <a:lnTo>
                    <a:pt x="0" y="3822"/>
                  </a:lnTo>
                  <a:cubicBezTo>
                    <a:pt x="1654" y="3822"/>
                    <a:pt x="3196" y="3356"/>
                    <a:pt x="4509" y="2556"/>
                  </a:cubicBezTo>
                  <a:cubicBezTo>
                    <a:pt x="5575" y="1908"/>
                    <a:pt x="6488" y="1031"/>
                    <a:pt x="7183" y="0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" name="Freeform: Shape 5">
              <a:extLst>
                <a:ext uri="{FF2B5EF4-FFF2-40B4-BE49-F238E27FC236}">
                  <a16:creationId xmlns:a16="http://schemas.microsoft.com/office/drawing/2014/main" id="{6ECB2D55-08BE-4FE5-B75E-AF81EA9EB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586" y="3550751"/>
              <a:ext cx="476301" cy="662896"/>
            </a:xfrm>
            <a:custGeom>
              <a:avLst/>
              <a:gdLst>
                <a:gd name="T0" fmla="*/ 0 w 2115"/>
                <a:gd name="T1" fmla="*/ 0 h 2944"/>
                <a:gd name="T2" fmla="*/ 0 w 2115"/>
                <a:gd name="T3" fmla="*/ 0 h 2944"/>
                <a:gd name="T4" fmla="*/ 2114 w 2115"/>
                <a:gd name="T5" fmla="*/ 2943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5" h="2944">
                  <a:moveTo>
                    <a:pt x="0" y="0"/>
                  </a:moveTo>
                  <a:lnTo>
                    <a:pt x="0" y="0"/>
                  </a:lnTo>
                  <a:cubicBezTo>
                    <a:pt x="0" y="1365"/>
                    <a:pt x="883" y="2525"/>
                    <a:pt x="2114" y="2943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" name="Straight Connector 6">
              <a:extLst>
                <a:ext uri="{FF2B5EF4-FFF2-40B4-BE49-F238E27FC236}">
                  <a16:creationId xmlns:a16="http://schemas.microsoft.com/office/drawing/2014/main" id="{6CE15C2F-9ADB-4ED6-B22B-A248DE919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73375" y="4232502"/>
              <a:ext cx="321503" cy="462439"/>
            </a:xfrm>
            <a:prstGeom prst="line">
              <a:avLst/>
            </a:pr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" name="Freeform: Shape 7">
              <a:extLst>
                <a:ext uri="{FF2B5EF4-FFF2-40B4-BE49-F238E27FC236}">
                  <a16:creationId xmlns:a16="http://schemas.microsoft.com/office/drawing/2014/main" id="{C8B08BE1-A5BA-4942-9286-B58E5E590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6621" y="4189830"/>
              <a:ext cx="547747" cy="505111"/>
            </a:xfrm>
            <a:custGeom>
              <a:avLst/>
              <a:gdLst>
                <a:gd name="T0" fmla="*/ 0 w 2433"/>
                <a:gd name="T1" fmla="*/ 0 h 2245"/>
                <a:gd name="T2" fmla="*/ 0 w 2433"/>
                <a:gd name="T3" fmla="*/ 0 h 2245"/>
                <a:gd name="T4" fmla="*/ 2432 w 2433"/>
                <a:gd name="T5" fmla="*/ 2244 h 2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3" h="2245">
                  <a:moveTo>
                    <a:pt x="0" y="0"/>
                  </a:moveTo>
                  <a:lnTo>
                    <a:pt x="0" y="0"/>
                  </a:lnTo>
                  <a:cubicBezTo>
                    <a:pt x="565" y="972"/>
                    <a:pt x="1413" y="1755"/>
                    <a:pt x="2432" y="2244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1" name="Freeform: Shape 8">
              <a:extLst>
                <a:ext uri="{FF2B5EF4-FFF2-40B4-BE49-F238E27FC236}">
                  <a16:creationId xmlns:a16="http://schemas.microsoft.com/office/drawing/2014/main" id="{F2A9637C-3886-43CB-B38B-26583D981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925" y="2526637"/>
              <a:ext cx="1426919" cy="304654"/>
            </a:xfrm>
            <a:custGeom>
              <a:avLst/>
              <a:gdLst>
                <a:gd name="T0" fmla="*/ 6340 w 6341"/>
                <a:gd name="T1" fmla="*/ 1354 h 1355"/>
                <a:gd name="T2" fmla="*/ 6340 w 6341"/>
                <a:gd name="T3" fmla="*/ 1354 h 1355"/>
                <a:gd name="T4" fmla="*/ 3103 w 6341"/>
                <a:gd name="T5" fmla="*/ 0 h 1355"/>
                <a:gd name="T6" fmla="*/ 0 w 6341"/>
                <a:gd name="T7" fmla="*/ 1225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41" h="1355">
                  <a:moveTo>
                    <a:pt x="6340" y="1354"/>
                  </a:moveTo>
                  <a:lnTo>
                    <a:pt x="6340" y="1354"/>
                  </a:lnTo>
                  <a:cubicBezTo>
                    <a:pt x="5516" y="518"/>
                    <a:pt x="4373" y="0"/>
                    <a:pt x="3103" y="0"/>
                  </a:cubicBezTo>
                  <a:cubicBezTo>
                    <a:pt x="1907" y="0"/>
                    <a:pt x="812" y="465"/>
                    <a:pt x="0" y="1225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" name="Straight Connector 9">
              <a:extLst>
                <a:ext uri="{FF2B5EF4-FFF2-40B4-BE49-F238E27FC236}">
                  <a16:creationId xmlns:a16="http://schemas.microsoft.com/office/drawing/2014/main" id="{A257EEA1-DC78-4FB8-8A27-3AB1DC3EB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9089" y="1965953"/>
              <a:ext cx="483247" cy="845490"/>
            </a:xfrm>
            <a:prstGeom prst="line">
              <a:avLst/>
            </a:pr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3" name="Straight Connector 10">
              <a:extLst>
                <a:ext uri="{FF2B5EF4-FFF2-40B4-BE49-F238E27FC236}">
                  <a16:creationId xmlns:a16="http://schemas.microsoft.com/office/drawing/2014/main" id="{82D8E88C-A864-4F08-98A0-81897B03D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160" y="1601757"/>
              <a:ext cx="992" cy="698621"/>
            </a:xfrm>
            <a:prstGeom prst="line">
              <a:avLst/>
            </a:pr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EEBCA8C9-8DB8-484E-8285-50AA0256B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294" y="3550751"/>
              <a:ext cx="876196" cy="1627468"/>
            </a:xfrm>
            <a:custGeom>
              <a:avLst/>
              <a:gdLst>
                <a:gd name="T0" fmla="*/ 0 w 3893"/>
                <a:gd name="T1" fmla="*/ 0 h 7231"/>
                <a:gd name="T2" fmla="*/ 0 w 3893"/>
                <a:gd name="T3" fmla="*/ 0 h 7231"/>
                <a:gd name="T4" fmla="*/ 830 w 3893"/>
                <a:gd name="T5" fmla="*/ 3697 h 7231"/>
                <a:gd name="T6" fmla="*/ 2785 w 3893"/>
                <a:gd name="T7" fmla="*/ 6358 h 7231"/>
                <a:gd name="T8" fmla="*/ 3892 w 3893"/>
                <a:gd name="T9" fmla="*/ 7230 h 7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3" h="7231">
                  <a:moveTo>
                    <a:pt x="0" y="0"/>
                  </a:moveTo>
                  <a:lnTo>
                    <a:pt x="0" y="0"/>
                  </a:lnTo>
                  <a:cubicBezTo>
                    <a:pt x="0" y="1324"/>
                    <a:pt x="300" y="2578"/>
                    <a:pt x="830" y="3697"/>
                  </a:cubicBezTo>
                  <a:cubicBezTo>
                    <a:pt x="1307" y="4710"/>
                    <a:pt x="1972" y="5611"/>
                    <a:pt x="2785" y="6358"/>
                  </a:cubicBezTo>
                  <a:cubicBezTo>
                    <a:pt x="3126" y="6676"/>
                    <a:pt x="3497" y="6971"/>
                    <a:pt x="3892" y="7230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5" name="Freeform: Shape 12">
              <a:extLst>
                <a:ext uri="{FF2B5EF4-FFF2-40B4-BE49-F238E27FC236}">
                  <a16:creationId xmlns:a16="http://schemas.microsoft.com/office/drawing/2014/main" id="{D0433C8D-3A4B-42E8-A436-B7A3AC739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938" y="2300378"/>
              <a:ext cx="1259221" cy="1259304"/>
            </a:xfrm>
            <a:custGeom>
              <a:avLst/>
              <a:gdLst>
                <a:gd name="T0" fmla="*/ 5594 w 5595"/>
                <a:gd name="T1" fmla="*/ 0 h 5595"/>
                <a:gd name="T2" fmla="*/ 5594 w 5595"/>
                <a:gd name="T3" fmla="*/ 0 h 5595"/>
                <a:gd name="T4" fmla="*/ 2915 w 5595"/>
                <a:gd name="T5" fmla="*/ 677 h 5595"/>
                <a:gd name="T6" fmla="*/ 442 w 5595"/>
                <a:gd name="T7" fmla="*/ 3415 h 5595"/>
                <a:gd name="T8" fmla="*/ 0 w 5595"/>
                <a:gd name="T9" fmla="*/ 5594 h 5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95" h="5595">
                  <a:moveTo>
                    <a:pt x="5594" y="0"/>
                  </a:moveTo>
                  <a:lnTo>
                    <a:pt x="5594" y="0"/>
                  </a:lnTo>
                  <a:cubicBezTo>
                    <a:pt x="4622" y="0"/>
                    <a:pt x="3710" y="247"/>
                    <a:pt x="2915" y="677"/>
                  </a:cubicBezTo>
                  <a:cubicBezTo>
                    <a:pt x="1814" y="1284"/>
                    <a:pt x="936" y="2249"/>
                    <a:pt x="442" y="3415"/>
                  </a:cubicBezTo>
                  <a:cubicBezTo>
                    <a:pt x="159" y="4086"/>
                    <a:pt x="0" y="4822"/>
                    <a:pt x="0" y="5594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6" name="Freeform: Shape 13">
              <a:extLst>
                <a:ext uri="{FF2B5EF4-FFF2-40B4-BE49-F238E27FC236}">
                  <a16:creationId xmlns:a16="http://schemas.microsoft.com/office/drawing/2014/main" id="{123C8E14-897F-488A-A2C0-7A6107F6B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212" y="1601758"/>
              <a:ext cx="1551948" cy="769079"/>
            </a:xfrm>
            <a:custGeom>
              <a:avLst/>
              <a:gdLst>
                <a:gd name="T0" fmla="*/ 6895 w 6896"/>
                <a:gd name="T1" fmla="*/ 0 h 3416"/>
                <a:gd name="T2" fmla="*/ 6895 w 6896"/>
                <a:gd name="T3" fmla="*/ 0 h 3416"/>
                <a:gd name="T4" fmla="*/ 2226 w 6896"/>
                <a:gd name="T5" fmla="*/ 1366 h 3416"/>
                <a:gd name="T6" fmla="*/ 0 w 6896"/>
                <a:gd name="T7" fmla="*/ 3415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96" h="3416">
                  <a:moveTo>
                    <a:pt x="6895" y="0"/>
                  </a:moveTo>
                  <a:lnTo>
                    <a:pt x="6895" y="0"/>
                  </a:lnTo>
                  <a:cubicBezTo>
                    <a:pt x="5176" y="0"/>
                    <a:pt x="3574" y="501"/>
                    <a:pt x="2226" y="1366"/>
                  </a:cubicBezTo>
                  <a:cubicBezTo>
                    <a:pt x="1366" y="1914"/>
                    <a:pt x="618" y="2608"/>
                    <a:pt x="0" y="3415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E32BD7D4-FEA6-424F-BC32-AE3FB4C8E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814" y="2979152"/>
              <a:ext cx="184567" cy="1236479"/>
            </a:xfrm>
            <a:custGeom>
              <a:avLst/>
              <a:gdLst>
                <a:gd name="T0" fmla="*/ 0 w 820"/>
                <a:gd name="T1" fmla="*/ 5492 h 5493"/>
                <a:gd name="T2" fmla="*/ 0 w 820"/>
                <a:gd name="T3" fmla="*/ 5492 h 5493"/>
                <a:gd name="T4" fmla="*/ 819 w 820"/>
                <a:gd name="T5" fmla="*/ 2579 h 5493"/>
                <a:gd name="T6" fmla="*/ 189 w 820"/>
                <a:gd name="T7" fmla="*/ 0 h 5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0" h="5493">
                  <a:moveTo>
                    <a:pt x="0" y="5492"/>
                  </a:moveTo>
                  <a:lnTo>
                    <a:pt x="0" y="5492"/>
                  </a:lnTo>
                  <a:cubicBezTo>
                    <a:pt x="518" y="4644"/>
                    <a:pt x="819" y="3643"/>
                    <a:pt x="819" y="2579"/>
                  </a:cubicBezTo>
                  <a:cubicBezTo>
                    <a:pt x="819" y="1648"/>
                    <a:pt x="595" y="771"/>
                    <a:pt x="189" y="0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8" name="Freeform: Shape 15">
              <a:extLst>
                <a:ext uri="{FF2B5EF4-FFF2-40B4-BE49-F238E27FC236}">
                  <a16:creationId xmlns:a16="http://schemas.microsoft.com/office/drawing/2014/main" id="{EDFB7C39-FDFF-4AC6-9CCC-C837D585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5526" y="2767780"/>
              <a:ext cx="251050" cy="1641362"/>
            </a:xfrm>
            <a:custGeom>
              <a:avLst/>
              <a:gdLst>
                <a:gd name="T0" fmla="*/ 0 w 1114"/>
                <a:gd name="T1" fmla="*/ 7294 h 7295"/>
                <a:gd name="T2" fmla="*/ 0 w 1114"/>
                <a:gd name="T3" fmla="*/ 7294 h 7295"/>
                <a:gd name="T4" fmla="*/ 1113 w 1114"/>
                <a:gd name="T5" fmla="*/ 3356 h 7295"/>
                <a:gd name="T6" fmla="*/ 289 w 1114"/>
                <a:gd name="T7" fmla="*/ 0 h 7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4" h="7295">
                  <a:moveTo>
                    <a:pt x="0" y="7294"/>
                  </a:moveTo>
                  <a:lnTo>
                    <a:pt x="0" y="7294"/>
                  </a:lnTo>
                  <a:cubicBezTo>
                    <a:pt x="683" y="6193"/>
                    <a:pt x="1113" y="4738"/>
                    <a:pt x="1113" y="3356"/>
                  </a:cubicBezTo>
                  <a:cubicBezTo>
                    <a:pt x="1113" y="2143"/>
                    <a:pt x="813" y="1000"/>
                    <a:pt x="289" y="0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9" name="Freeform: Shape 16">
              <a:extLst>
                <a:ext uri="{FF2B5EF4-FFF2-40B4-BE49-F238E27FC236}">
                  <a16:creationId xmlns:a16="http://schemas.microsoft.com/office/drawing/2014/main" id="{D8B938BD-062A-4C56-AE72-46AEBD352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743" y="2339082"/>
              <a:ext cx="528893" cy="1184877"/>
            </a:xfrm>
            <a:custGeom>
              <a:avLst/>
              <a:gdLst>
                <a:gd name="T0" fmla="*/ 0 w 2350"/>
                <a:gd name="T1" fmla="*/ 5264 h 5265"/>
                <a:gd name="T2" fmla="*/ 0 w 2350"/>
                <a:gd name="T3" fmla="*/ 5264 h 5265"/>
                <a:gd name="T4" fmla="*/ 1407 w 2350"/>
                <a:gd name="T5" fmla="*/ 989 h 5265"/>
                <a:gd name="T6" fmla="*/ 2349 w 2350"/>
                <a:gd name="T7" fmla="*/ 0 h 5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0" h="5265">
                  <a:moveTo>
                    <a:pt x="0" y="5264"/>
                  </a:moveTo>
                  <a:lnTo>
                    <a:pt x="0" y="5264"/>
                  </a:lnTo>
                  <a:cubicBezTo>
                    <a:pt x="0" y="3662"/>
                    <a:pt x="512" y="2178"/>
                    <a:pt x="1407" y="989"/>
                  </a:cubicBezTo>
                  <a:cubicBezTo>
                    <a:pt x="1955" y="259"/>
                    <a:pt x="2349" y="0"/>
                    <a:pt x="2349" y="0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0" name="Freeform: Shape 17">
              <a:extLst>
                <a:ext uri="{FF2B5EF4-FFF2-40B4-BE49-F238E27FC236}">
                  <a16:creationId xmlns:a16="http://schemas.microsoft.com/office/drawing/2014/main" id="{A0EB5965-8AC8-474B-A9CC-1C450752F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45" y="1965954"/>
              <a:ext cx="813681" cy="1584797"/>
            </a:xfrm>
            <a:custGeom>
              <a:avLst/>
              <a:gdLst>
                <a:gd name="T0" fmla="*/ 3615 w 3616"/>
                <a:gd name="T1" fmla="*/ 7042 h 7043"/>
                <a:gd name="T2" fmla="*/ 3615 w 3616"/>
                <a:gd name="T3" fmla="*/ 7042 h 7043"/>
                <a:gd name="T4" fmla="*/ 2544 w 3616"/>
                <a:gd name="T5" fmla="*/ 2862 h 7043"/>
                <a:gd name="T6" fmla="*/ 0 w 3616"/>
                <a:gd name="T7" fmla="*/ 0 h 7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6" h="7043">
                  <a:moveTo>
                    <a:pt x="3615" y="7042"/>
                  </a:moveTo>
                  <a:lnTo>
                    <a:pt x="3615" y="7042"/>
                  </a:lnTo>
                  <a:cubicBezTo>
                    <a:pt x="3615" y="5529"/>
                    <a:pt x="3227" y="4104"/>
                    <a:pt x="2544" y="2862"/>
                  </a:cubicBezTo>
                  <a:cubicBezTo>
                    <a:pt x="1920" y="1731"/>
                    <a:pt x="1042" y="748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1" name="Freeform: Shape 18">
              <a:extLst>
                <a:ext uri="{FF2B5EF4-FFF2-40B4-BE49-F238E27FC236}">
                  <a16:creationId xmlns:a16="http://schemas.microsoft.com/office/drawing/2014/main" id="{9DC3D1B0-EA00-41F7-B898-BEEC12EC7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533" y="4921199"/>
              <a:ext cx="1534086" cy="223281"/>
            </a:xfrm>
            <a:custGeom>
              <a:avLst/>
              <a:gdLst>
                <a:gd name="T0" fmla="*/ 0 w 6819"/>
                <a:gd name="T1" fmla="*/ 0 h 990"/>
                <a:gd name="T2" fmla="*/ 0 w 6819"/>
                <a:gd name="T3" fmla="*/ 0 h 990"/>
                <a:gd name="T4" fmla="*/ 3645 w 6819"/>
                <a:gd name="T5" fmla="*/ 989 h 990"/>
                <a:gd name="T6" fmla="*/ 6818 w 6819"/>
                <a:gd name="T7" fmla="*/ 253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19" h="990">
                  <a:moveTo>
                    <a:pt x="0" y="0"/>
                  </a:moveTo>
                  <a:lnTo>
                    <a:pt x="0" y="0"/>
                  </a:lnTo>
                  <a:cubicBezTo>
                    <a:pt x="1072" y="624"/>
                    <a:pt x="2314" y="989"/>
                    <a:pt x="3645" y="989"/>
                  </a:cubicBezTo>
                  <a:cubicBezTo>
                    <a:pt x="4786" y="989"/>
                    <a:pt x="5858" y="724"/>
                    <a:pt x="6818" y="253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2" name="Straight Connector 19">
              <a:extLst>
                <a:ext uri="{FF2B5EF4-FFF2-40B4-BE49-F238E27FC236}">
                  <a16:creationId xmlns:a16="http://schemas.microsoft.com/office/drawing/2014/main" id="{7A48EB12-3DE2-4A5E-AD84-15ACF69B1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5526" y="4400210"/>
              <a:ext cx="247081" cy="254044"/>
            </a:xfrm>
            <a:prstGeom prst="line">
              <a:avLst/>
            </a:pr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3" name="Freeform: Shape 20">
              <a:extLst>
                <a:ext uri="{FF2B5EF4-FFF2-40B4-BE49-F238E27FC236}">
                  <a16:creationId xmlns:a16="http://schemas.microsoft.com/office/drawing/2014/main" id="{BF1A8CA5-4E59-42F7-909A-F456BDE17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160" y="2853122"/>
              <a:ext cx="698575" cy="698621"/>
            </a:xfrm>
            <a:custGeom>
              <a:avLst/>
              <a:gdLst>
                <a:gd name="T0" fmla="*/ 3102 w 3103"/>
                <a:gd name="T1" fmla="*/ 3103 h 3104"/>
                <a:gd name="T2" fmla="*/ 3102 w 3103"/>
                <a:gd name="T3" fmla="*/ 3103 h 3104"/>
                <a:gd name="T4" fmla="*/ 0 w 3103"/>
                <a:gd name="T5" fmla="*/ 0 h 3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3" h="3104">
                  <a:moveTo>
                    <a:pt x="3102" y="3103"/>
                  </a:moveTo>
                  <a:lnTo>
                    <a:pt x="3102" y="3103"/>
                  </a:lnTo>
                  <a:cubicBezTo>
                    <a:pt x="3102" y="1390"/>
                    <a:pt x="1712" y="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4" name="Straight Connector 21">
              <a:extLst>
                <a:ext uri="{FF2B5EF4-FFF2-40B4-BE49-F238E27FC236}">
                  <a16:creationId xmlns:a16="http://schemas.microsoft.com/office/drawing/2014/main" id="{7376D58F-6C6F-4F4E-9C58-CE457AB90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35" y="3550751"/>
              <a:ext cx="281812" cy="993"/>
            </a:xfrm>
            <a:prstGeom prst="line">
              <a:avLst/>
            </a:prstGeom>
            <a:noFill/>
            <a:ln w="2160" cap="flat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5" name="Straight Connector 22">
              <a:extLst>
                <a:ext uri="{FF2B5EF4-FFF2-40B4-BE49-F238E27FC236}">
                  <a16:creationId xmlns:a16="http://schemas.microsoft.com/office/drawing/2014/main" id="{ACCBBBC7-27A1-4BE1-A1F5-E91205C39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637" y="2339082"/>
              <a:ext cx="358218" cy="449538"/>
            </a:xfrm>
            <a:prstGeom prst="line">
              <a:avLst/>
            </a:pr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6" name="Freeform: Shape 23">
              <a:extLst>
                <a:ext uri="{FF2B5EF4-FFF2-40B4-BE49-F238E27FC236}">
                  <a16:creationId xmlns:a16="http://schemas.microsoft.com/office/drawing/2014/main" id="{23268823-62D9-490A-ACAB-F36C8F35C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7048" y="4467690"/>
              <a:ext cx="373103" cy="374120"/>
            </a:xfrm>
            <a:custGeom>
              <a:avLst/>
              <a:gdLst>
                <a:gd name="T0" fmla="*/ 1655 w 1656"/>
                <a:gd name="T1" fmla="*/ 830 h 1661"/>
                <a:gd name="T2" fmla="*/ 1655 w 1656"/>
                <a:gd name="T3" fmla="*/ 830 h 1661"/>
                <a:gd name="T4" fmla="*/ 825 w 1656"/>
                <a:gd name="T5" fmla="*/ 0 h 1661"/>
                <a:gd name="T6" fmla="*/ 0 w 1656"/>
                <a:gd name="T7" fmla="*/ 830 h 1661"/>
                <a:gd name="T8" fmla="*/ 825 w 1656"/>
                <a:gd name="T9" fmla="*/ 1660 h 1661"/>
                <a:gd name="T10" fmla="*/ 1655 w 1656"/>
                <a:gd name="T11" fmla="*/ 83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6" h="1661">
                  <a:moveTo>
                    <a:pt x="1655" y="830"/>
                  </a:moveTo>
                  <a:lnTo>
                    <a:pt x="1655" y="830"/>
                  </a:lnTo>
                  <a:cubicBezTo>
                    <a:pt x="1655" y="371"/>
                    <a:pt x="1284" y="0"/>
                    <a:pt x="825" y="0"/>
                  </a:cubicBezTo>
                  <a:cubicBezTo>
                    <a:pt x="371" y="0"/>
                    <a:pt x="0" y="371"/>
                    <a:pt x="0" y="830"/>
                  </a:cubicBezTo>
                  <a:cubicBezTo>
                    <a:pt x="0" y="1289"/>
                    <a:pt x="371" y="1660"/>
                    <a:pt x="825" y="1660"/>
                  </a:cubicBezTo>
                  <a:cubicBezTo>
                    <a:pt x="1284" y="1660"/>
                    <a:pt x="1655" y="1289"/>
                    <a:pt x="1655" y="830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7" name="Straight Connector 24">
              <a:extLst>
                <a:ext uri="{FF2B5EF4-FFF2-40B4-BE49-F238E27FC236}">
                  <a16:creationId xmlns:a16="http://schemas.microsoft.com/office/drawing/2014/main" id="{5D3F8F45-411B-470E-9D7C-691F1C246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729" y="3550751"/>
              <a:ext cx="405848" cy="993"/>
            </a:xfrm>
            <a:prstGeom prst="line">
              <a:avLst/>
            </a:pr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8" name="Straight Connector 25">
              <a:extLst>
                <a:ext uri="{FF2B5EF4-FFF2-40B4-BE49-F238E27FC236}">
                  <a16:creationId xmlns:a16="http://schemas.microsoft.com/office/drawing/2014/main" id="{47F63A1F-3AC1-47E4-B4E3-CB5473DF88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548" y="3540827"/>
              <a:ext cx="362188" cy="993"/>
            </a:xfrm>
            <a:prstGeom prst="line">
              <a:avLst/>
            </a:pr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29" name="Straight Connector 26">
              <a:extLst>
                <a:ext uri="{FF2B5EF4-FFF2-40B4-BE49-F238E27FC236}">
                  <a16:creationId xmlns:a16="http://schemas.microsoft.com/office/drawing/2014/main" id="{84847AFC-72F3-454F-8FF3-F73E28C815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42498" y="4917229"/>
              <a:ext cx="252043" cy="260990"/>
            </a:xfrm>
            <a:prstGeom prst="line">
              <a:avLst/>
            </a:prstGeom>
            <a:noFill/>
            <a:ln w="4320" cap="flat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30" name="Straight Connector 27">
              <a:extLst>
                <a:ext uri="{FF2B5EF4-FFF2-40B4-BE49-F238E27FC236}">
                  <a16:creationId xmlns:a16="http://schemas.microsoft.com/office/drawing/2014/main" id="{CB57FD5B-6E40-482C-8E5C-9856AD82C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075" y="4574865"/>
              <a:ext cx="993" cy="924878"/>
            </a:xfrm>
            <a:prstGeom prst="line">
              <a:avLst/>
            </a:pr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31" name="Freeform: Shape 28">
              <a:extLst>
                <a:ext uri="{FF2B5EF4-FFF2-40B4-BE49-F238E27FC236}">
                  <a16:creationId xmlns:a16="http://schemas.microsoft.com/office/drawing/2014/main" id="{00FCFD5B-1335-451D-8E1A-79BC6600B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091" y="3550751"/>
              <a:ext cx="971456" cy="1024115"/>
            </a:xfrm>
            <a:custGeom>
              <a:avLst/>
              <a:gdLst>
                <a:gd name="T0" fmla="*/ 0 w 4316"/>
                <a:gd name="T1" fmla="*/ 4551 h 4552"/>
                <a:gd name="T2" fmla="*/ 0 w 4316"/>
                <a:gd name="T3" fmla="*/ 4551 h 4552"/>
                <a:gd name="T4" fmla="*/ 3079 w 4316"/>
                <a:gd name="T5" fmla="*/ 3120 h 4552"/>
                <a:gd name="T6" fmla="*/ 4315 w 4316"/>
                <a:gd name="T7" fmla="*/ 0 h 4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6" h="4552">
                  <a:moveTo>
                    <a:pt x="0" y="4551"/>
                  </a:moveTo>
                  <a:lnTo>
                    <a:pt x="0" y="4551"/>
                  </a:lnTo>
                  <a:cubicBezTo>
                    <a:pt x="1230" y="4504"/>
                    <a:pt x="2284" y="3962"/>
                    <a:pt x="3079" y="3120"/>
                  </a:cubicBezTo>
                  <a:cubicBezTo>
                    <a:pt x="3844" y="2307"/>
                    <a:pt x="4315" y="1206"/>
                    <a:pt x="4315" y="0"/>
                  </a:cubicBezTo>
                </a:path>
              </a:pathLst>
            </a:custGeom>
            <a:noFill/>
            <a:ln w="38100" cap="flat" cmpd="sng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32" name="Straight Connector 29">
              <a:extLst>
                <a:ext uri="{FF2B5EF4-FFF2-40B4-BE49-F238E27FC236}">
                  <a16:creationId xmlns:a16="http://schemas.microsoft.com/office/drawing/2014/main" id="{D52FCDFF-F20D-44CE-8AE8-AE7E2123B0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37453" y="2773734"/>
              <a:ext cx="314557" cy="205418"/>
            </a:xfrm>
            <a:prstGeom prst="line">
              <a:avLst/>
            </a:prstGeom>
            <a:noFill/>
            <a:ln w="6480" cap="flat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33" name="Freeform: Shape 30">
              <a:extLst>
                <a:ext uri="{FF2B5EF4-FFF2-40B4-BE49-F238E27FC236}">
                  <a16:creationId xmlns:a16="http://schemas.microsoft.com/office/drawing/2014/main" id="{F350A407-517E-411F-8112-0CECF0416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206" y="3491209"/>
              <a:ext cx="121060" cy="119083"/>
            </a:xfrm>
            <a:custGeom>
              <a:avLst/>
              <a:gdLst>
                <a:gd name="T0" fmla="*/ 536 w 537"/>
                <a:gd name="T1" fmla="*/ 265 h 530"/>
                <a:gd name="T2" fmla="*/ 536 w 537"/>
                <a:gd name="T3" fmla="*/ 265 h 530"/>
                <a:gd name="T4" fmla="*/ 265 w 537"/>
                <a:gd name="T5" fmla="*/ 0 h 530"/>
                <a:gd name="T6" fmla="*/ 0 w 537"/>
                <a:gd name="T7" fmla="*/ 265 h 530"/>
                <a:gd name="T8" fmla="*/ 265 w 537"/>
                <a:gd name="T9" fmla="*/ 529 h 530"/>
                <a:gd name="T10" fmla="*/ 536 w 537"/>
                <a:gd name="T11" fmla="*/ 26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" h="530">
                  <a:moveTo>
                    <a:pt x="536" y="265"/>
                  </a:moveTo>
                  <a:lnTo>
                    <a:pt x="536" y="265"/>
                  </a:lnTo>
                  <a:cubicBezTo>
                    <a:pt x="536" y="118"/>
                    <a:pt x="412" y="0"/>
                    <a:pt x="265" y="0"/>
                  </a:cubicBezTo>
                  <a:cubicBezTo>
                    <a:pt x="118" y="0"/>
                    <a:pt x="0" y="118"/>
                    <a:pt x="0" y="265"/>
                  </a:cubicBezTo>
                  <a:cubicBezTo>
                    <a:pt x="0" y="412"/>
                    <a:pt x="118" y="529"/>
                    <a:pt x="265" y="529"/>
                  </a:cubicBezTo>
                  <a:cubicBezTo>
                    <a:pt x="412" y="529"/>
                    <a:pt x="536" y="412"/>
                    <a:pt x="536" y="265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34" name="Freeform: Shape 31">
              <a:extLst>
                <a:ext uri="{FF2B5EF4-FFF2-40B4-BE49-F238E27FC236}">
                  <a16:creationId xmlns:a16="http://schemas.microsoft.com/office/drawing/2014/main" id="{DB7D50E2-1BDE-4ADF-927D-A17294455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019" y="3368157"/>
              <a:ext cx="380049" cy="382058"/>
            </a:xfrm>
            <a:custGeom>
              <a:avLst/>
              <a:gdLst>
                <a:gd name="T0" fmla="*/ 1690 w 1691"/>
                <a:gd name="T1" fmla="*/ 848 h 1696"/>
                <a:gd name="T2" fmla="*/ 1690 w 1691"/>
                <a:gd name="T3" fmla="*/ 848 h 1696"/>
                <a:gd name="T4" fmla="*/ 842 w 1691"/>
                <a:gd name="T5" fmla="*/ 0 h 1696"/>
                <a:gd name="T6" fmla="*/ 0 w 1691"/>
                <a:gd name="T7" fmla="*/ 848 h 1696"/>
                <a:gd name="T8" fmla="*/ 842 w 1691"/>
                <a:gd name="T9" fmla="*/ 1695 h 1696"/>
                <a:gd name="T10" fmla="*/ 1690 w 1691"/>
                <a:gd name="T11" fmla="*/ 848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1" h="1696">
                  <a:moveTo>
                    <a:pt x="1690" y="848"/>
                  </a:moveTo>
                  <a:lnTo>
                    <a:pt x="1690" y="848"/>
                  </a:lnTo>
                  <a:cubicBezTo>
                    <a:pt x="1690" y="377"/>
                    <a:pt x="1313" y="0"/>
                    <a:pt x="842" y="0"/>
                  </a:cubicBezTo>
                  <a:cubicBezTo>
                    <a:pt x="377" y="0"/>
                    <a:pt x="0" y="377"/>
                    <a:pt x="0" y="848"/>
                  </a:cubicBezTo>
                  <a:cubicBezTo>
                    <a:pt x="0" y="1312"/>
                    <a:pt x="377" y="1695"/>
                    <a:pt x="842" y="1695"/>
                  </a:cubicBezTo>
                  <a:cubicBezTo>
                    <a:pt x="1313" y="1695"/>
                    <a:pt x="1690" y="1312"/>
                    <a:pt x="1690" y="848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 dirty="0">
                <a:cs typeface="+mn-ea"/>
                <a:sym typeface="+mn-lt"/>
              </a:endParaRPr>
            </a:p>
          </p:txBody>
        </p:sp>
        <p:sp>
          <p:nvSpPr>
            <p:cNvPr id="35" name="Freeform: Shape 32">
              <a:extLst>
                <a:ext uri="{FF2B5EF4-FFF2-40B4-BE49-F238E27FC236}">
                  <a16:creationId xmlns:a16="http://schemas.microsoft.com/office/drawing/2014/main" id="{3708D70F-75A0-494A-B855-FB2DB3599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127" y="4316853"/>
              <a:ext cx="156782" cy="156793"/>
            </a:xfrm>
            <a:custGeom>
              <a:avLst/>
              <a:gdLst>
                <a:gd name="T0" fmla="*/ 695 w 696"/>
                <a:gd name="T1" fmla="*/ 347 h 695"/>
                <a:gd name="T2" fmla="*/ 695 w 696"/>
                <a:gd name="T3" fmla="*/ 347 h 695"/>
                <a:gd name="T4" fmla="*/ 347 w 696"/>
                <a:gd name="T5" fmla="*/ 0 h 695"/>
                <a:gd name="T6" fmla="*/ 0 w 696"/>
                <a:gd name="T7" fmla="*/ 347 h 695"/>
                <a:gd name="T8" fmla="*/ 347 w 696"/>
                <a:gd name="T9" fmla="*/ 694 h 695"/>
                <a:gd name="T10" fmla="*/ 695 w 696"/>
                <a:gd name="T11" fmla="*/ 347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695">
                  <a:moveTo>
                    <a:pt x="695" y="347"/>
                  </a:moveTo>
                  <a:lnTo>
                    <a:pt x="695" y="347"/>
                  </a:lnTo>
                  <a:cubicBezTo>
                    <a:pt x="695" y="153"/>
                    <a:pt x="542" y="0"/>
                    <a:pt x="347" y="0"/>
                  </a:cubicBezTo>
                  <a:cubicBezTo>
                    <a:pt x="159" y="0"/>
                    <a:pt x="0" y="153"/>
                    <a:pt x="0" y="347"/>
                  </a:cubicBezTo>
                  <a:cubicBezTo>
                    <a:pt x="0" y="535"/>
                    <a:pt x="159" y="694"/>
                    <a:pt x="347" y="694"/>
                  </a:cubicBezTo>
                  <a:cubicBezTo>
                    <a:pt x="542" y="694"/>
                    <a:pt x="695" y="535"/>
                    <a:pt x="695" y="347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36" name="Freeform: Shape 33">
              <a:extLst>
                <a:ext uri="{FF2B5EF4-FFF2-40B4-BE49-F238E27FC236}">
                  <a16:creationId xmlns:a16="http://schemas.microsoft.com/office/drawing/2014/main" id="{2C0F0A73-D051-4C1D-BB8D-231E53614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923" y="2917626"/>
              <a:ext cx="121060" cy="121068"/>
            </a:xfrm>
            <a:custGeom>
              <a:avLst/>
              <a:gdLst>
                <a:gd name="T0" fmla="*/ 536 w 537"/>
                <a:gd name="T1" fmla="*/ 271 h 537"/>
                <a:gd name="T2" fmla="*/ 536 w 537"/>
                <a:gd name="T3" fmla="*/ 271 h 537"/>
                <a:gd name="T4" fmla="*/ 271 w 537"/>
                <a:gd name="T5" fmla="*/ 0 h 537"/>
                <a:gd name="T6" fmla="*/ 0 w 537"/>
                <a:gd name="T7" fmla="*/ 271 h 537"/>
                <a:gd name="T8" fmla="*/ 271 w 537"/>
                <a:gd name="T9" fmla="*/ 536 h 537"/>
                <a:gd name="T10" fmla="*/ 536 w 537"/>
                <a:gd name="T11" fmla="*/ 27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" h="537">
                  <a:moveTo>
                    <a:pt x="536" y="271"/>
                  </a:moveTo>
                  <a:lnTo>
                    <a:pt x="536" y="271"/>
                  </a:lnTo>
                  <a:cubicBezTo>
                    <a:pt x="536" y="123"/>
                    <a:pt x="419" y="0"/>
                    <a:pt x="271" y="0"/>
                  </a:cubicBezTo>
                  <a:cubicBezTo>
                    <a:pt x="124" y="0"/>
                    <a:pt x="0" y="123"/>
                    <a:pt x="0" y="271"/>
                  </a:cubicBezTo>
                  <a:cubicBezTo>
                    <a:pt x="0" y="418"/>
                    <a:pt x="124" y="536"/>
                    <a:pt x="271" y="536"/>
                  </a:cubicBezTo>
                  <a:cubicBezTo>
                    <a:pt x="419" y="536"/>
                    <a:pt x="536" y="418"/>
                    <a:pt x="536" y="271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37" name="Freeform: Shape 34">
              <a:extLst>
                <a:ext uri="{FF2B5EF4-FFF2-40B4-BE49-F238E27FC236}">
                  <a16:creationId xmlns:a16="http://schemas.microsoft.com/office/drawing/2014/main" id="{1CE876A5-8EC6-415D-9465-D06FC4DD8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6527" y="2577247"/>
              <a:ext cx="380048" cy="382058"/>
            </a:xfrm>
            <a:custGeom>
              <a:avLst/>
              <a:gdLst>
                <a:gd name="T0" fmla="*/ 1690 w 1691"/>
                <a:gd name="T1" fmla="*/ 848 h 1696"/>
                <a:gd name="T2" fmla="*/ 1690 w 1691"/>
                <a:gd name="T3" fmla="*/ 848 h 1696"/>
                <a:gd name="T4" fmla="*/ 842 w 1691"/>
                <a:gd name="T5" fmla="*/ 0 h 1696"/>
                <a:gd name="T6" fmla="*/ 0 w 1691"/>
                <a:gd name="T7" fmla="*/ 848 h 1696"/>
                <a:gd name="T8" fmla="*/ 842 w 1691"/>
                <a:gd name="T9" fmla="*/ 1695 h 1696"/>
                <a:gd name="T10" fmla="*/ 1690 w 1691"/>
                <a:gd name="T11" fmla="*/ 848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1" h="1696">
                  <a:moveTo>
                    <a:pt x="1690" y="848"/>
                  </a:moveTo>
                  <a:lnTo>
                    <a:pt x="1690" y="848"/>
                  </a:lnTo>
                  <a:cubicBezTo>
                    <a:pt x="1690" y="377"/>
                    <a:pt x="1313" y="0"/>
                    <a:pt x="842" y="0"/>
                  </a:cubicBezTo>
                  <a:cubicBezTo>
                    <a:pt x="377" y="0"/>
                    <a:pt x="0" y="377"/>
                    <a:pt x="0" y="848"/>
                  </a:cubicBezTo>
                  <a:cubicBezTo>
                    <a:pt x="0" y="1313"/>
                    <a:pt x="377" y="1695"/>
                    <a:pt x="842" y="1695"/>
                  </a:cubicBezTo>
                  <a:cubicBezTo>
                    <a:pt x="1313" y="1695"/>
                    <a:pt x="1690" y="1313"/>
                    <a:pt x="1690" y="848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38" name="Freeform: Shape 35">
              <a:extLst>
                <a:ext uri="{FF2B5EF4-FFF2-40B4-BE49-F238E27FC236}">
                  <a16:creationId xmlns:a16="http://schemas.microsoft.com/office/drawing/2014/main" id="{13B99628-E942-4B92-A8BB-1256197D5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878" y="4062808"/>
              <a:ext cx="282804" cy="283815"/>
            </a:xfrm>
            <a:custGeom>
              <a:avLst/>
              <a:gdLst>
                <a:gd name="T0" fmla="*/ 1254 w 1255"/>
                <a:gd name="T1" fmla="*/ 630 h 1261"/>
                <a:gd name="T2" fmla="*/ 1254 w 1255"/>
                <a:gd name="T3" fmla="*/ 630 h 1261"/>
                <a:gd name="T4" fmla="*/ 630 w 1255"/>
                <a:gd name="T5" fmla="*/ 0 h 1261"/>
                <a:gd name="T6" fmla="*/ 0 w 1255"/>
                <a:gd name="T7" fmla="*/ 630 h 1261"/>
                <a:gd name="T8" fmla="*/ 630 w 1255"/>
                <a:gd name="T9" fmla="*/ 1260 h 1261"/>
                <a:gd name="T10" fmla="*/ 1254 w 1255"/>
                <a:gd name="T11" fmla="*/ 630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5" h="1261">
                  <a:moveTo>
                    <a:pt x="1254" y="630"/>
                  </a:moveTo>
                  <a:lnTo>
                    <a:pt x="1254" y="630"/>
                  </a:lnTo>
                  <a:cubicBezTo>
                    <a:pt x="1254" y="283"/>
                    <a:pt x="977" y="0"/>
                    <a:pt x="630" y="0"/>
                  </a:cubicBezTo>
                  <a:cubicBezTo>
                    <a:pt x="283" y="0"/>
                    <a:pt x="0" y="283"/>
                    <a:pt x="0" y="630"/>
                  </a:cubicBezTo>
                  <a:cubicBezTo>
                    <a:pt x="0" y="977"/>
                    <a:pt x="283" y="1260"/>
                    <a:pt x="630" y="1260"/>
                  </a:cubicBezTo>
                  <a:cubicBezTo>
                    <a:pt x="977" y="1260"/>
                    <a:pt x="1254" y="977"/>
                    <a:pt x="1254" y="630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39" name="Freeform: Shape 36">
              <a:extLst>
                <a:ext uri="{FF2B5EF4-FFF2-40B4-BE49-F238E27FC236}">
                  <a16:creationId xmlns:a16="http://schemas.microsoft.com/office/drawing/2014/main" id="{C0F4D7F4-8BA4-4E18-9429-466C04DA7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94" y="5238754"/>
              <a:ext cx="520955" cy="521981"/>
            </a:xfrm>
            <a:custGeom>
              <a:avLst/>
              <a:gdLst>
                <a:gd name="T0" fmla="*/ 2313 w 2314"/>
                <a:gd name="T1" fmla="*/ 1160 h 2320"/>
                <a:gd name="T2" fmla="*/ 2313 w 2314"/>
                <a:gd name="T3" fmla="*/ 1160 h 2320"/>
                <a:gd name="T4" fmla="*/ 1154 w 2314"/>
                <a:gd name="T5" fmla="*/ 0 h 2320"/>
                <a:gd name="T6" fmla="*/ 0 w 2314"/>
                <a:gd name="T7" fmla="*/ 1160 h 2320"/>
                <a:gd name="T8" fmla="*/ 1154 w 2314"/>
                <a:gd name="T9" fmla="*/ 2319 h 2320"/>
                <a:gd name="T10" fmla="*/ 2313 w 2314"/>
                <a:gd name="T11" fmla="*/ 1160 h 2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4" h="2320">
                  <a:moveTo>
                    <a:pt x="2313" y="1160"/>
                  </a:moveTo>
                  <a:lnTo>
                    <a:pt x="2313" y="1160"/>
                  </a:lnTo>
                  <a:cubicBezTo>
                    <a:pt x="2313" y="518"/>
                    <a:pt x="1795" y="0"/>
                    <a:pt x="1154" y="0"/>
                  </a:cubicBezTo>
                  <a:cubicBezTo>
                    <a:pt x="518" y="0"/>
                    <a:pt x="0" y="518"/>
                    <a:pt x="0" y="1160"/>
                  </a:cubicBezTo>
                  <a:cubicBezTo>
                    <a:pt x="0" y="1801"/>
                    <a:pt x="518" y="2319"/>
                    <a:pt x="1154" y="2319"/>
                  </a:cubicBezTo>
                  <a:cubicBezTo>
                    <a:pt x="1795" y="2319"/>
                    <a:pt x="2313" y="1801"/>
                    <a:pt x="2313" y="1160"/>
                  </a:cubicBezTo>
                </a:path>
              </a:pathLst>
            </a:custGeom>
            <a:solidFill>
              <a:srgbClr val="38A6DD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085271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0" name="Freeform: Shape 37">
              <a:extLst>
                <a:ext uri="{FF2B5EF4-FFF2-40B4-BE49-F238E27FC236}">
                  <a16:creationId xmlns:a16="http://schemas.microsoft.com/office/drawing/2014/main" id="{791C53DF-EBA0-46BC-A76A-A045E8C8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031" y="4100518"/>
              <a:ext cx="140906" cy="140915"/>
            </a:xfrm>
            <a:custGeom>
              <a:avLst/>
              <a:gdLst>
                <a:gd name="T0" fmla="*/ 512 w 625"/>
                <a:gd name="T1" fmla="*/ 112 h 625"/>
                <a:gd name="T2" fmla="*/ 512 w 625"/>
                <a:gd name="T3" fmla="*/ 112 h 625"/>
                <a:gd name="T4" fmla="*/ 112 w 625"/>
                <a:gd name="T5" fmla="*/ 112 h 625"/>
                <a:gd name="T6" fmla="*/ 112 w 625"/>
                <a:gd name="T7" fmla="*/ 512 h 625"/>
                <a:gd name="T8" fmla="*/ 512 w 625"/>
                <a:gd name="T9" fmla="*/ 512 h 625"/>
                <a:gd name="T10" fmla="*/ 512 w 625"/>
                <a:gd name="T11" fmla="*/ 112 h 625"/>
                <a:gd name="T12" fmla="*/ 159 w 625"/>
                <a:gd name="T13" fmla="*/ 465 h 625"/>
                <a:gd name="T14" fmla="*/ 159 w 625"/>
                <a:gd name="T15" fmla="*/ 465 h 625"/>
                <a:gd name="T16" fmla="*/ 159 w 625"/>
                <a:gd name="T17" fmla="*/ 159 h 625"/>
                <a:gd name="T18" fmla="*/ 459 w 625"/>
                <a:gd name="T19" fmla="*/ 159 h 625"/>
                <a:gd name="T20" fmla="*/ 459 w 625"/>
                <a:gd name="T21" fmla="*/ 465 h 625"/>
                <a:gd name="T22" fmla="*/ 159 w 625"/>
                <a:gd name="T23" fmla="*/ 46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5" h="625">
                  <a:moveTo>
                    <a:pt x="512" y="112"/>
                  </a:moveTo>
                  <a:lnTo>
                    <a:pt x="512" y="112"/>
                  </a:lnTo>
                  <a:cubicBezTo>
                    <a:pt x="400" y="0"/>
                    <a:pt x="223" y="0"/>
                    <a:pt x="112" y="112"/>
                  </a:cubicBezTo>
                  <a:cubicBezTo>
                    <a:pt x="0" y="224"/>
                    <a:pt x="0" y="400"/>
                    <a:pt x="112" y="512"/>
                  </a:cubicBezTo>
                  <a:cubicBezTo>
                    <a:pt x="223" y="624"/>
                    <a:pt x="400" y="624"/>
                    <a:pt x="512" y="512"/>
                  </a:cubicBezTo>
                  <a:cubicBezTo>
                    <a:pt x="624" y="400"/>
                    <a:pt x="624" y="224"/>
                    <a:pt x="512" y="112"/>
                  </a:cubicBezTo>
                  <a:close/>
                  <a:moveTo>
                    <a:pt x="159" y="465"/>
                  </a:moveTo>
                  <a:lnTo>
                    <a:pt x="159" y="465"/>
                  </a:lnTo>
                  <a:cubicBezTo>
                    <a:pt x="76" y="377"/>
                    <a:pt x="76" y="247"/>
                    <a:pt x="159" y="159"/>
                  </a:cubicBezTo>
                  <a:cubicBezTo>
                    <a:pt x="241" y="76"/>
                    <a:pt x="376" y="76"/>
                    <a:pt x="459" y="159"/>
                  </a:cubicBezTo>
                  <a:cubicBezTo>
                    <a:pt x="541" y="247"/>
                    <a:pt x="541" y="377"/>
                    <a:pt x="459" y="465"/>
                  </a:cubicBezTo>
                  <a:cubicBezTo>
                    <a:pt x="376" y="547"/>
                    <a:pt x="241" y="547"/>
                    <a:pt x="159" y="4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1" name="Freeform: Shape 38">
              <a:extLst>
                <a:ext uri="{FF2B5EF4-FFF2-40B4-BE49-F238E27FC236}">
                  <a16:creationId xmlns:a16="http://schemas.microsoft.com/office/drawing/2014/main" id="{692B3C73-CE88-4146-8828-656929E9F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493" y="4214639"/>
              <a:ext cx="86330" cy="86335"/>
            </a:xfrm>
            <a:custGeom>
              <a:avLst/>
              <a:gdLst>
                <a:gd name="T0" fmla="*/ 135 w 383"/>
                <a:gd name="T1" fmla="*/ 354 h 384"/>
                <a:gd name="T2" fmla="*/ 135 w 383"/>
                <a:gd name="T3" fmla="*/ 354 h 384"/>
                <a:gd name="T4" fmla="*/ 29 w 383"/>
                <a:gd name="T5" fmla="*/ 354 h 384"/>
                <a:gd name="T6" fmla="*/ 29 w 383"/>
                <a:gd name="T7" fmla="*/ 354 h 384"/>
                <a:gd name="T8" fmla="*/ 29 w 383"/>
                <a:gd name="T9" fmla="*/ 242 h 384"/>
                <a:gd name="T10" fmla="*/ 241 w 383"/>
                <a:gd name="T11" fmla="*/ 30 h 384"/>
                <a:gd name="T12" fmla="*/ 347 w 383"/>
                <a:gd name="T13" fmla="*/ 30 h 384"/>
                <a:gd name="T14" fmla="*/ 347 w 383"/>
                <a:gd name="T15" fmla="*/ 30 h 384"/>
                <a:gd name="T16" fmla="*/ 347 w 383"/>
                <a:gd name="T17" fmla="*/ 142 h 384"/>
                <a:gd name="T18" fmla="*/ 135 w 383"/>
                <a:gd name="T19" fmla="*/ 35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3" h="384">
                  <a:moveTo>
                    <a:pt x="135" y="354"/>
                  </a:moveTo>
                  <a:lnTo>
                    <a:pt x="135" y="354"/>
                  </a:lnTo>
                  <a:cubicBezTo>
                    <a:pt x="106" y="383"/>
                    <a:pt x="58" y="383"/>
                    <a:pt x="29" y="354"/>
                  </a:cubicBezTo>
                  <a:lnTo>
                    <a:pt x="29" y="354"/>
                  </a:lnTo>
                  <a:cubicBezTo>
                    <a:pt x="0" y="324"/>
                    <a:pt x="0" y="277"/>
                    <a:pt x="29" y="242"/>
                  </a:cubicBezTo>
                  <a:cubicBezTo>
                    <a:pt x="241" y="30"/>
                    <a:pt x="241" y="30"/>
                    <a:pt x="241" y="30"/>
                  </a:cubicBezTo>
                  <a:cubicBezTo>
                    <a:pt x="270" y="0"/>
                    <a:pt x="318" y="0"/>
                    <a:pt x="347" y="30"/>
                  </a:cubicBezTo>
                  <a:lnTo>
                    <a:pt x="347" y="30"/>
                  </a:lnTo>
                  <a:cubicBezTo>
                    <a:pt x="382" y="65"/>
                    <a:pt x="382" y="112"/>
                    <a:pt x="347" y="142"/>
                  </a:cubicBezTo>
                  <a:lnTo>
                    <a:pt x="135" y="3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2" name="Freeform: Shape 39">
              <a:extLst>
                <a:ext uri="{FF2B5EF4-FFF2-40B4-BE49-F238E27FC236}">
                  <a16:creationId xmlns:a16="http://schemas.microsoft.com/office/drawing/2014/main" id="{39EA6718-0A2A-4409-9554-07E11CD05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116" y="4202730"/>
              <a:ext cx="48622" cy="47633"/>
            </a:xfrm>
            <a:custGeom>
              <a:avLst/>
              <a:gdLst>
                <a:gd name="T0" fmla="*/ 52 w 218"/>
                <a:gd name="T1" fmla="*/ 206 h 213"/>
                <a:gd name="T2" fmla="*/ 52 w 218"/>
                <a:gd name="T3" fmla="*/ 206 h 213"/>
                <a:gd name="T4" fmla="*/ 11 w 218"/>
                <a:gd name="T5" fmla="*/ 206 h 213"/>
                <a:gd name="T6" fmla="*/ 11 w 218"/>
                <a:gd name="T7" fmla="*/ 206 h 213"/>
                <a:gd name="T8" fmla="*/ 11 w 218"/>
                <a:gd name="T9" fmla="*/ 165 h 213"/>
                <a:gd name="T10" fmla="*/ 164 w 218"/>
                <a:gd name="T11" fmla="*/ 12 h 213"/>
                <a:gd name="T12" fmla="*/ 206 w 218"/>
                <a:gd name="T13" fmla="*/ 12 h 213"/>
                <a:gd name="T14" fmla="*/ 206 w 218"/>
                <a:gd name="T15" fmla="*/ 12 h 213"/>
                <a:gd name="T16" fmla="*/ 206 w 218"/>
                <a:gd name="T17" fmla="*/ 47 h 213"/>
                <a:gd name="T18" fmla="*/ 52 w 218"/>
                <a:gd name="T19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13">
                  <a:moveTo>
                    <a:pt x="52" y="206"/>
                  </a:moveTo>
                  <a:lnTo>
                    <a:pt x="52" y="206"/>
                  </a:lnTo>
                  <a:cubicBezTo>
                    <a:pt x="41" y="212"/>
                    <a:pt x="23" y="212"/>
                    <a:pt x="11" y="206"/>
                  </a:cubicBezTo>
                  <a:lnTo>
                    <a:pt x="11" y="206"/>
                  </a:lnTo>
                  <a:cubicBezTo>
                    <a:pt x="0" y="195"/>
                    <a:pt x="0" y="177"/>
                    <a:pt x="11" y="165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76" y="0"/>
                    <a:pt x="194" y="0"/>
                    <a:pt x="206" y="12"/>
                  </a:cubicBezTo>
                  <a:lnTo>
                    <a:pt x="206" y="12"/>
                  </a:lnTo>
                  <a:cubicBezTo>
                    <a:pt x="217" y="24"/>
                    <a:pt x="217" y="41"/>
                    <a:pt x="206" y="47"/>
                  </a:cubicBezTo>
                  <a:lnTo>
                    <a:pt x="52" y="2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3" name="Freeform: Shape 40">
              <a:extLst>
                <a:ext uri="{FF2B5EF4-FFF2-40B4-BE49-F238E27FC236}">
                  <a16:creationId xmlns:a16="http://schemas.microsoft.com/office/drawing/2014/main" id="{10A1837E-C260-4C82-9FD5-43124D25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753" y="4123342"/>
              <a:ext cx="82360" cy="82366"/>
            </a:xfrm>
            <a:custGeom>
              <a:avLst/>
              <a:gdLst>
                <a:gd name="T0" fmla="*/ 265 w 366"/>
                <a:gd name="T1" fmla="*/ 100 h 366"/>
                <a:gd name="T2" fmla="*/ 265 w 366"/>
                <a:gd name="T3" fmla="*/ 100 h 366"/>
                <a:gd name="T4" fmla="*/ 270 w 366"/>
                <a:gd name="T5" fmla="*/ 365 h 366"/>
                <a:gd name="T6" fmla="*/ 288 w 366"/>
                <a:gd name="T7" fmla="*/ 353 h 366"/>
                <a:gd name="T8" fmla="*/ 288 w 366"/>
                <a:gd name="T9" fmla="*/ 77 h 366"/>
                <a:gd name="T10" fmla="*/ 11 w 366"/>
                <a:gd name="T11" fmla="*/ 77 h 366"/>
                <a:gd name="T12" fmla="*/ 0 w 366"/>
                <a:gd name="T13" fmla="*/ 88 h 366"/>
                <a:gd name="T14" fmla="*/ 265 w 366"/>
                <a:gd name="T15" fmla="*/ 10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6" h="366">
                  <a:moveTo>
                    <a:pt x="265" y="100"/>
                  </a:moveTo>
                  <a:lnTo>
                    <a:pt x="265" y="100"/>
                  </a:lnTo>
                  <a:cubicBezTo>
                    <a:pt x="335" y="177"/>
                    <a:pt x="335" y="289"/>
                    <a:pt x="270" y="365"/>
                  </a:cubicBezTo>
                  <a:cubicBezTo>
                    <a:pt x="276" y="365"/>
                    <a:pt x="282" y="359"/>
                    <a:pt x="288" y="353"/>
                  </a:cubicBezTo>
                  <a:cubicBezTo>
                    <a:pt x="365" y="277"/>
                    <a:pt x="365" y="153"/>
                    <a:pt x="288" y="77"/>
                  </a:cubicBezTo>
                  <a:cubicBezTo>
                    <a:pt x="212" y="0"/>
                    <a:pt x="88" y="0"/>
                    <a:pt x="11" y="77"/>
                  </a:cubicBezTo>
                  <a:cubicBezTo>
                    <a:pt x="5" y="82"/>
                    <a:pt x="0" y="88"/>
                    <a:pt x="0" y="88"/>
                  </a:cubicBezTo>
                  <a:cubicBezTo>
                    <a:pt x="76" y="23"/>
                    <a:pt x="188" y="29"/>
                    <a:pt x="265" y="10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4" name="Freeform: Shape 41">
              <a:extLst>
                <a:ext uri="{FF2B5EF4-FFF2-40B4-BE49-F238E27FC236}">
                  <a16:creationId xmlns:a16="http://schemas.microsoft.com/office/drawing/2014/main" id="{8E578662-BF96-47EC-8E55-45481566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455" y="2687399"/>
              <a:ext cx="332418" cy="331448"/>
            </a:xfrm>
            <a:custGeom>
              <a:avLst/>
              <a:gdLst>
                <a:gd name="T0" fmla="*/ 1477 w 1478"/>
                <a:gd name="T1" fmla="*/ 736 h 1473"/>
                <a:gd name="T2" fmla="*/ 1477 w 1478"/>
                <a:gd name="T3" fmla="*/ 736 h 1473"/>
                <a:gd name="T4" fmla="*/ 742 w 1478"/>
                <a:gd name="T5" fmla="*/ 0 h 1473"/>
                <a:gd name="T6" fmla="*/ 0 w 1478"/>
                <a:gd name="T7" fmla="*/ 736 h 1473"/>
                <a:gd name="T8" fmla="*/ 742 w 1478"/>
                <a:gd name="T9" fmla="*/ 1472 h 1473"/>
                <a:gd name="T10" fmla="*/ 1477 w 1478"/>
                <a:gd name="T11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1473">
                  <a:moveTo>
                    <a:pt x="1477" y="736"/>
                  </a:moveTo>
                  <a:lnTo>
                    <a:pt x="1477" y="736"/>
                  </a:lnTo>
                  <a:cubicBezTo>
                    <a:pt x="1477" y="330"/>
                    <a:pt x="1147" y="0"/>
                    <a:pt x="742" y="0"/>
                  </a:cubicBezTo>
                  <a:cubicBezTo>
                    <a:pt x="336" y="0"/>
                    <a:pt x="0" y="330"/>
                    <a:pt x="0" y="736"/>
                  </a:cubicBezTo>
                  <a:cubicBezTo>
                    <a:pt x="0" y="1143"/>
                    <a:pt x="336" y="1472"/>
                    <a:pt x="742" y="1472"/>
                  </a:cubicBezTo>
                  <a:cubicBezTo>
                    <a:pt x="1147" y="1472"/>
                    <a:pt x="1477" y="1143"/>
                    <a:pt x="1477" y="736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5" name="Freeform: Shape 42">
              <a:extLst>
                <a:ext uri="{FF2B5EF4-FFF2-40B4-BE49-F238E27FC236}">
                  <a16:creationId xmlns:a16="http://schemas.microsoft.com/office/drawing/2014/main" id="{B605EAAA-51B6-486C-8877-F44398F4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3954" y="2750909"/>
              <a:ext cx="202428" cy="203434"/>
            </a:xfrm>
            <a:custGeom>
              <a:avLst/>
              <a:gdLst>
                <a:gd name="T0" fmla="*/ 793 w 901"/>
                <a:gd name="T1" fmla="*/ 677 h 902"/>
                <a:gd name="T2" fmla="*/ 793 w 901"/>
                <a:gd name="T3" fmla="*/ 606 h 902"/>
                <a:gd name="T4" fmla="*/ 153 w 901"/>
                <a:gd name="T5" fmla="*/ 177 h 902"/>
                <a:gd name="T6" fmla="*/ 217 w 901"/>
                <a:gd name="T7" fmla="*/ 171 h 902"/>
                <a:gd name="T8" fmla="*/ 211 w 901"/>
                <a:gd name="T9" fmla="*/ 218 h 902"/>
                <a:gd name="T10" fmla="*/ 147 w 901"/>
                <a:gd name="T11" fmla="*/ 235 h 902"/>
                <a:gd name="T12" fmla="*/ 200 w 901"/>
                <a:gd name="T13" fmla="*/ 224 h 902"/>
                <a:gd name="T14" fmla="*/ 265 w 901"/>
                <a:gd name="T15" fmla="*/ 306 h 902"/>
                <a:gd name="T16" fmla="*/ 223 w 901"/>
                <a:gd name="T17" fmla="*/ 324 h 902"/>
                <a:gd name="T18" fmla="*/ 147 w 901"/>
                <a:gd name="T19" fmla="*/ 400 h 902"/>
                <a:gd name="T20" fmla="*/ 170 w 901"/>
                <a:gd name="T21" fmla="*/ 489 h 902"/>
                <a:gd name="T22" fmla="*/ 282 w 901"/>
                <a:gd name="T23" fmla="*/ 536 h 902"/>
                <a:gd name="T24" fmla="*/ 276 w 901"/>
                <a:gd name="T25" fmla="*/ 636 h 902"/>
                <a:gd name="T26" fmla="*/ 223 w 901"/>
                <a:gd name="T27" fmla="*/ 748 h 902"/>
                <a:gd name="T28" fmla="*/ 194 w 901"/>
                <a:gd name="T29" fmla="*/ 718 h 902"/>
                <a:gd name="T30" fmla="*/ 164 w 901"/>
                <a:gd name="T31" fmla="*/ 559 h 902"/>
                <a:gd name="T32" fmla="*/ 129 w 901"/>
                <a:gd name="T33" fmla="*/ 471 h 902"/>
                <a:gd name="T34" fmla="*/ 47 w 901"/>
                <a:gd name="T35" fmla="*/ 377 h 902"/>
                <a:gd name="T36" fmla="*/ 206 w 901"/>
                <a:gd name="T37" fmla="*/ 135 h 902"/>
                <a:gd name="T38" fmla="*/ 817 w 901"/>
                <a:gd name="T39" fmla="*/ 271 h 902"/>
                <a:gd name="T40" fmla="*/ 782 w 901"/>
                <a:gd name="T41" fmla="*/ 383 h 902"/>
                <a:gd name="T42" fmla="*/ 723 w 901"/>
                <a:gd name="T43" fmla="*/ 489 h 902"/>
                <a:gd name="T44" fmla="*/ 682 w 901"/>
                <a:gd name="T45" fmla="*/ 442 h 902"/>
                <a:gd name="T46" fmla="*/ 617 w 901"/>
                <a:gd name="T47" fmla="*/ 436 h 902"/>
                <a:gd name="T48" fmla="*/ 594 w 901"/>
                <a:gd name="T49" fmla="*/ 436 h 902"/>
                <a:gd name="T50" fmla="*/ 541 w 901"/>
                <a:gd name="T51" fmla="*/ 477 h 902"/>
                <a:gd name="T52" fmla="*/ 488 w 901"/>
                <a:gd name="T53" fmla="*/ 677 h 902"/>
                <a:gd name="T54" fmla="*/ 406 w 901"/>
                <a:gd name="T55" fmla="*/ 506 h 902"/>
                <a:gd name="T56" fmla="*/ 412 w 901"/>
                <a:gd name="T57" fmla="*/ 365 h 902"/>
                <a:gd name="T58" fmla="*/ 482 w 901"/>
                <a:gd name="T59" fmla="*/ 365 h 902"/>
                <a:gd name="T60" fmla="*/ 459 w 901"/>
                <a:gd name="T61" fmla="*/ 341 h 902"/>
                <a:gd name="T62" fmla="*/ 429 w 901"/>
                <a:gd name="T63" fmla="*/ 330 h 902"/>
                <a:gd name="T64" fmla="*/ 382 w 901"/>
                <a:gd name="T65" fmla="*/ 312 h 902"/>
                <a:gd name="T66" fmla="*/ 388 w 901"/>
                <a:gd name="T67" fmla="*/ 247 h 902"/>
                <a:gd name="T68" fmla="*/ 412 w 901"/>
                <a:gd name="T69" fmla="*/ 235 h 902"/>
                <a:gd name="T70" fmla="*/ 518 w 901"/>
                <a:gd name="T71" fmla="*/ 200 h 902"/>
                <a:gd name="T72" fmla="*/ 617 w 901"/>
                <a:gd name="T73" fmla="*/ 171 h 902"/>
                <a:gd name="T74" fmla="*/ 687 w 901"/>
                <a:gd name="T75" fmla="*/ 129 h 902"/>
                <a:gd name="T76" fmla="*/ 841 w 901"/>
                <a:gd name="T77" fmla="*/ 330 h 902"/>
                <a:gd name="T78" fmla="*/ 805 w 901"/>
                <a:gd name="T79" fmla="*/ 489 h 902"/>
                <a:gd name="T80" fmla="*/ 782 w 901"/>
                <a:gd name="T81" fmla="*/ 530 h 902"/>
                <a:gd name="T82" fmla="*/ 776 w 901"/>
                <a:gd name="T83" fmla="*/ 565 h 902"/>
                <a:gd name="T84" fmla="*/ 799 w 901"/>
                <a:gd name="T85" fmla="*/ 447 h 902"/>
                <a:gd name="T86" fmla="*/ 823 w 901"/>
                <a:gd name="T87" fmla="*/ 383 h 902"/>
                <a:gd name="T88" fmla="*/ 829 w 901"/>
                <a:gd name="T89" fmla="*/ 383 h 902"/>
                <a:gd name="T90" fmla="*/ 741 w 901"/>
                <a:gd name="T91" fmla="*/ 548 h 902"/>
                <a:gd name="T92" fmla="*/ 553 w 901"/>
                <a:gd name="T93" fmla="*/ 624 h 902"/>
                <a:gd name="T94" fmla="*/ 247 w 901"/>
                <a:gd name="T95" fmla="*/ 760 h 902"/>
                <a:gd name="T96" fmla="*/ 270 w 901"/>
                <a:gd name="T97" fmla="*/ 177 h 902"/>
                <a:gd name="T98" fmla="*/ 229 w 901"/>
                <a:gd name="T99" fmla="*/ 129 h 902"/>
                <a:gd name="T100" fmla="*/ 382 w 901"/>
                <a:gd name="T101" fmla="*/ 88 h 902"/>
                <a:gd name="T102" fmla="*/ 365 w 901"/>
                <a:gd name="T103" fmla="*/ 159 h 902"/>
                <a:gd name="T104" fmla="*/ 306 w 901"/>
                <a:gd name="T105" fmla="*/ 212 h 902"/>
                <a:gd name="T106" fmla="*/ 429 w 901"/>
                <a:gd name="T107" fmla="*/ 129 h 902"/>
                <a:gd name="T108" fmla="*/ 453 w 901"/>
                <a:gd name="T109" fmla="*/ 106 h 902"/>
                <a:gd name="T110" fmla="*/ 359 w 901"/>
                <a:gd name="T111" fmla="*/ 212 h 902"/>
                <a:gd name="T112" fmla="*/ 582 w 901"/>
                <a:gd name="T113" fmla="*/ 135 h 902"/>
                <a:gd name="T114" fmla="*/ 553 w 901"/>
                <a:gd name="T115" fmla="*/ 112 h 902"/>
                <a:gd name="T116" fmla="*/ 170 w 901"/>
                <a:gd name="T117" fmla="*/ 218 h 902"/>
                <a:gd name="T118" fmla="*/ 164 w 901"/>
                <a:gd name="T119" fmla="*/ 436 h 902"/>
                <a:gd name="T120" fmla="*/ 182 w 901"/>
                <a:gd name="T121" fmla="*/ 453 h 902"/>
                <a:gd name="T122" fmla="*/ 182 w 901"/>
                <a:gd name="T123" fmla="*/ 418 h 902"/>
                <a:gd name="T124" fmla="*/ 846 w 901"/>
                <a:gd name="T125" fmla="*/ 56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1" h="902">
                  <a:moveTo>
                    <a:pt x="453" y="0"/>
                  </a:moveTo>
                  <a:lnTo>
                    <a:pt x="453" y="0"/>
                  </a:lnTo>
                  <a:cubicBezTo>
                    <a:pt x="200" y="0"/>
                    <a:pt x="0" y="206"/>
                    <a:pt x="0" y="453"/>
                  </a:cubicBezTo>
                  <a:cubicBezTo>
                    <a:pt x="0" y="701"/>
                    <a:pt x="200" y="901"/>
                    <a:pt x="453" y="901"/>
                  </a:cubicBezTo>
                  <a:cubicBezTo>
                    <a:pt x="699" y="901"/>
                    <a:pt x="900" y="701"/>
                    <a:pt x="900" y="453"/>
                  </a:cubicBezTo>
                  <a:cubicBezTo>
                    <a:pt x="900" y="206"/>
                    <a:pt x="699" y="0"/>
                    <a:pt x="453" y="0"/>
                  </a:cubicBezTo>
                  <a:close/>
                  <a:moveTo>
                    <a:pt x="841" y="589"/>
                  </a:moveTo>
                  <a:lnTo>
                    <a:pt x="841" y="589"/>
                  </a:lnTo>
                  <a:lnTo>
                    <a:pt x="835" y="589"/>
                  </a:lnTo>
                  <a:cubicBezTo>
                    <a:pt x="835" y="589"/>
                    <a:pt x="835" y="589"/>
                    <a:pt x="835" y="595"/>
                  </a:cubicBezTo>
                  <a:cubicBezTo>
                    <a:pt x="829" y="624"/>
                    <a:pt x="811" y="648"/>
                    <a:pt x="793" y="677"/>
                  </a:cubicBezTo>
                  <a:cubicBezTo>
                    <a:pt x="793" y="677"/>
                    <a:pt x="793" y="677"/>
                    <a:pt x="788" y="683"/>
                  </a:cubicBezTo>
                  <a:cubicBezTo>
                    <a:pt x="776" y="677"/>
                    <a:pt x="776" y="683"/>
                    <a:pt x="770" y="689"/>
                  </a:cubicBezTo>
                  <a:cubicBezTo>
                    <a:pt x="764" y="689"/>
                    <a:pt x="764" y="683"/>
                    <a:pt x="764" y="683"/>
                  </a:cubicBezTo>
                  <a:cubicBezTo>
                    <a:pt x="758" y="677"/>
                    <a:pt x="764" y="671"/>
                    <a:pt x="764" y="665"/>
                  </a:cubicBezTo>
                  <a:cubicBezTo>
                    <a:pt x="764" y="665"/>
                    <a:pt x="764" y="659"/>
                    <a:pt x="758" y="659"/>
                  </a:cubicBezTo>
                  <a:cubicBezTo>
                    <a:pt x="764" y="648"/>
                    <a:pt x="758" y="642"/>
                    <a:pt x="758" y="636"/>
                  </a:cubicBezTo>
                  <a:cubicBezTo>
                    <a:pt x="758" y="630"/>
                    <a:pt x="764" y="630"/>
                    <a:pt x="770" y="630"/>
                  </a:cubicBezTo>
                  <a:cubicBezTo>
                    <a:pt x="776" y="630"/>
                    <a:pt x="770" y="618"/>
                    <a:pt x="776" y="612"/>
                  </a:cubicBezTo>
                  <a:cubicBezTo>
                    <a:pt x="776" y="612"/>
                    <a:pt x="776" y="612"/>
                    <a:pt x="782" y="612"/>
                  </a:cubicBezTo>
                  <a:lnTo>
                    <a:pt x="782" y="606"/>
                  </a:lnTo>
                  <a:cubicBezTo>
                    <a:pt x="788" y="606"/>
                    <a:pt x="793" y="601"/>
                    <a:pt x="793" y="606"/>
                  </a:cubicBezTo>
                  <a:cubicBezTo>
                    <a:pt x="799" y="606"/>
                    <a:pt x="799" y="595"/>
                    <a:pt x="799" y="589"/>
                  </a:cubicBezTo>
                  <a:cubicBezTo>
                    <a:pt x="805" y="589"/>
                    <a:pt x="811" y="589"/>
                    <a:pt x="811" y="589"/>
                  </a:cubicBezTo>
                  <a:cubicBezTo>
                    <a:pt x="817" y="583"/>
                    <a:pt x="811" y="577"/>
                    <a:pt x="817" y="577"/>
                  </a:cubicBezTo>
                  <a:cubicBezTo>
                    <a:pt x="823" y="583"/>
                    <a:pt x="835" y="577"/>
                    <a:pt x="841" y="583"/>
                  </a:cubicBezTo>
                  <a:cubicBezTo>
                    <a:pt x="841" y="583"/>
                    <a:pt x="841" y="583"/>
                    <a:pt x="841" y="589"/>
                  </a:cubicBezTo>
                  <a:close/>
                  <a:moveTo>
                    <a:pt x="135" y="188"/>
                  </a:moveTo>
                  <a:lnTo>
                    <a:pt x="135" y="188"/>
                  </a:lnTo>
                  <a:cubicBezTo>
                    <a:pt x="135" y="188"/>
                    <a:pt x="135" y="188"/>
                    <a:pt x="141" y="194"/>
                  </a:cubicBezTo>
                  <a:cubicBezTo>
                    <a:pt x="147" y="188"/>
                    <a:pt x="141" y="182"/>
                    <a:pt x="153" y="182"/>
                  </a:cubicBezTo>
                  <a:cubicBezTo>
                    <a:pt x="153" y="188"/>
                    <a:pt x="153" y="194"/>
                    <a:pt x="153" y="194"/>
                  </a:cubicBezTo>
                  <a:cubicBezTo>
                    <a:pt x="159" y="188"/>
                    <a:pt x="159" y="177"/>
                    <a:pt x="153" y="177"/>
                  </a:cubicBezTo>
                  <a:cubicBezTo>
                    <a:pt x="153" y="171"/>
                    <a:pt x="153" y="171"/>
                    <a:pt x="153" y="165"/>
                  </a:cubicBezTo>
                  <a:cubicBezTo>
                    <a:pt x="159" y="165"/>
                    <a:pt x="159" y="171"/>
                    <a:pt x="164" y="171"/>
                  </a:cubicBezTo>
                  <a:cubicBezTo>
                    <a:pt x="170" y="177"/>
                    <a:pt x="170" y="182"/>
                    <a:pt x="176" y="182"/>
                  </a:cubicBezTo>
                  <a:cubicBezTo>
                    <a:pt x="176" y="194"/>
                    <a:pt x="170" y="188"/>
                    <a:pt x="176" y="194"/>
                  </a:cubicBezTo>
                  <a:cubicBezTo>
                    <a:pt x="176" y="188"/>
                    <a:pt x="182" y="188"/>
                    <a:pt x="182" y="182"/>
                  </a:cubicBezTo>
                  <a:lnTo>
                    <a:pt x="176" y="182"/>
                  </a:lnTo>
                  <a:cubicBezTo>
                    <a:pt x="164" y="171"/>
                    <a:pt x="176" y="159"/>
                    <a:pt x="182" y="153"/>
                  </a:cubicBezTo>
                  <a:cubicBezTo>
                    <a:pt x="188" y="153"/>
                    <a:pt x="188" y="153"/>
                    <a:pt x="188" y="159"/>
                  </a:cubicBezTo>
                  <a:cubicBezTo>
                    <a:pt x="188" y="153"/>
                    <a:pt x="200" y="153"/>
                    <a:pt x="200" y="165"/>
                  </a:cubicBezTo>
                  <a:cubicBezTo>
                    <a:pt x="206" y="165"/>
                    <a:pt x="206" y="159"/>
                    <a:pt x="211" y="159"/>
                  </a:cubicBezTo>
                  <a:cubicBezTo>
                    <a:pt x="211" y="165"/>
                    <a:pt x="217" y="165"/>
                    <a:pt x="217" y="171"/>
                  </a:cubicBezTo>
                  <a:cubicBezTo>
                    <a:pt x="223" y="171"/>
                    <a:pt x="229" y="171"/>
                    <a:pt x="229" y="171"/>
                  </a:cubicBezTo>
                  <a:cubicBezTo>
                    <a:pt x="229" y="177"/>
                    <a:pt x="235" y="177"/>
                    <a:pt x="235" y="182"/>
                  </a:cubicBezTo>
                  <a:cubicBezTo>
                    <a:pt x="235" y="182"/>
                    <a:pt x="235" y="182"/>
                    <a:pt x="229" y="188"/>
                  </a:cubicBezTo>
                  <a:cubicBezTo>
                    <a:pt x="235" y="188"/>
                    <a:pt x="241" y="188"/>
                    <a:pt x="247" y="194"/>
                  </a:cubicBezTo>
                  <a:cubicBezTo>
                    <a:pt x="247" y="194"/>
                    <a:pt x="247" y="200"/>
                    <a:pt x="247" y="194"/>
                  </a:cubicBezTo>
                  <a:cubicBezTo>
                    <a:pt x="247" y="200"/>
                    <a:pt x="247" y="200"/>
                    <a:pt x="247" y="206"/>
                  </a:cubicBezTo>
                  <a:cubicBezTo>
                    <a:pt x="241" y="206"/>
                    <a:pt x="241" y="206"/>
                    <a:pt x="241" y="212"/>
                  </a:cubicBezTo>
                  <a:cubicBezTo>
                    <a:pt x="241" y="212"/>
                    <a:pt x="235" y="206"/>
                    <a:pt x="229" y="206"/>
                  </a:cubicBezTo>
                  <a:cubicBezTo>
                    <a:pt x="229" y="212"/>
                    <a:pt x="235" y="212"/>
                    <a:pt x="235" y="218"/>
                  </a:cubicBezTo>
                  <a:cubicBezTo>
                    <a:pt x="235" y="224"/>
                    <a:pt x="229" y="224"/>
                    <a:pt x="235" y="235"/>
                  </a:cubicBezTo>
                  <a:cubicBezTo>
                    <a:pt x="223" y="230"/>
                    <a:pt x="217" y="224"/>
                    <a:pt x="211" y="218"/>
                  </a:cubicBezTo>
                  <a:cubicBezTo>
                    <a:pt x="206" y="218"/>
                    <a:pt x="200" y="218"/>
                    <a:pt x="200" y="212"/>
                  </a:cubicBezTo>
                  <a:cubicBezTo>
                    <a:pt x="200" y="200"/>
                    <a:pt x="211" y="206"/>
                    <a:pt x="217" y="194"/>
                  </a:cubicBezTo>
                  <a:cubicBezTo>
                    <a:pt x="217" y="188"/>
                    <a:pt x="206" y="194"/>
                    <a:pt x="211" y="182"/>
                  </a:cubicBezTo>
                  <a:cubicBezTo>
                    <a:pt x="206" y="188"/>
                    <a:pt x="200" y="177"/>
                    <a:pt x="200" y="182"/>
                  </a:cubicBezTo>
                  <a:cubicBezTo>
                    <a:pt x="194" y="182"/>
                    <a:pt x="194" y="182"/>
                    <a:pt x="188" y="182"/>
                  </a:cubicBezTo>
                  <a:lnTo>
                    <a:pt x="194" y="182"/>
                  </a:lnTo>
                  <a:cubicBezTo>
                    <a:pt x="194" y="188"/>
                    <a:pt x="194" y="194"/>
                    <a:pt x="194" y="200"/>
                  </a:cubicBezTo>
                  <a:cubicBezTo>
                    <a:pt x="188" y="206"/>
                    <a:pt x="182" y="206"/>
                    <a:pt x="170" y="206"/>
                  </a:cubicBezTo>
                  <a:cubicBezTo>
                    <a:pt x="170" y="212"/>
                    <a:pt x="170" y="212"/>
                    <a:pt x="170" y="212"/>
                  </a:cubicBezTo>
                  <a:cubicBezTo>
                    <a:pt x="164" y="212"/>
                    <a:pt x="164" y="224"/>
                    <a:pt x="159" y="230"/>
                  </a:cubicBezTo>
                  <a:cubicBezTo>
                    <a:pt x="159" y="230"/>
                    <a:pt x="153" y="235"/>
                    <a:pt x="147" y="235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47" y="247"/>
                    <a:pt x="153" y="247"/>
                    <a:pt x="153" y="253"/>
                  </a:cubicBezTo>
                  <a:cubicBezTo>
                    <a:pt x="159" y="259"/>
                    <a:pt x="164" y="259"/>
                    <a:pt x="164" y="265"/>
                  </a:cubicBezTo>
                  <a:cubicBezTo>
                    <a:pt x="170" y="265"/>
                    <a:pt x="170" y="265"/>
                    <a:pt x="170" y="265"/>
                  </a:cubicBezTo>
                  <a:cubicBezTo>
                    <a:pt x="176" y="265"/>
                    <a:pt x="176" y="265"/>
                    <a:pt x="176" y="265"/>
                  </a:cubicBezTo>
                  <a:cubicBezTo>
                    <a:pt x="176" y="271"/>
                    <a:pt x="182" y="282"/>
                    <a:pt x="182" y="282"/>
                  </a:cubicBezTo>
                  <a:cubicBezTo>
                    <a:pt x="182" y="277"/>
                    <a:pt x="182" y="271"/>
                    <a:pt x="188" y="265"/>
                  </a:cubicBezTo>
                  <a:lnTo>
                    <a:pt x="182" y="265"/>
                  </a:lnTo>
                  <a:cubicBezTo>
                    <a:pt x="188" y="259"/>
                    <a:pt x="188" y="265"/>
                    <a:pt x="194" y="265"/>
                  </a:cubicBezTo>
                  <a:cubicBezTo>
                    <a:pt x="188" y="253"/>
                    <a:pt x="194" y="241"/>
                    <a:pt x="194" y="224"/>
                  </a:cubicBezTo>
                  <a:cubicBezTo>
                    <a:pt x="200" y="224"/>
                    <a:pt x="200" y="224"/>
                    <a:pt x="200" y="224"/>
                  </a:cubicBezTo>
                  <a:cubicBezTo>
                    <a:pt x="206" y="224"/>
                    <a:pt x="206" y="230"/>
                    <a:pt x="206" y="224"/>
                  </a:cubicBezTo>
                  <a:cubicBezTo>
                    <a:pt x="211" y="224"/>
                    <a:pt x="211" y="235"/>
                    <a:pt x="217" y="230"/>
                  </a:cubicBezTo>
                  <a:cubicBezTo>
                    <a:pt x="217" y="235"/>
                    <a:pt x="217" y="241"/>
                    <a:pt x="217" y="247"/>
                  </a:cubicBezTo>
                  <a:cubicBezTo>
                    <a:pt x="217" y="247"/>
                    <a:pt x="223" y="247"/>
                    <a:pt x="229" y="247"/>
                  </a:cubicBezTo>
                  <a:lnTo>
                    <a:pt x="229" y="241"/>
                  </a:lnTo>
                  <a:cubicBezTo>
                    <a:pt x="241" y="241"/>
                    <a:pt x="235" y="253"/>
                    <a:pt x="241" y="253"/>
                  </a:cubicBezTo>
                  <a:cubicBezTo>
                    <a:pt x="241" y="259"/>
                    <a:pt x="241" y="259"/>
                    <a:pt x="241" y="265"/>
                  </a:cubicBezTo>
                  <a:cubicBezTo>
                    <a:pt x="241" y="271"/>
                    <a:pt x="247" y="271"/>
                    <a:pt x="247" y="277"/>
                  </a:cubicBezTo>
                  <a:cubicBezTo>
                    <a:pt x="253" y="277"/>
                    <a:pt x="253" y="277"/>
                    <a:pt x="253" y="277"/>
                  </a:cubicBezTo>
                  <a:cubicBezTo>
                    <a:pt x="253" y="289"/>
                    <a:pt x="253" y="289"/>
                    <a:pt x="253" y="300"/>
                  </a:cubicBezTo>
                  <a:cubicBezTo>
                    <a:pt x="259" y="300"/>
                    <a:pt x="259" y="306"/>
                    <a:pt x="265" y="306"/>
                  </a:cubicBezTo>
                  <a:cubicBezTo>
                    <a:pt x="259" y="312"/>
                    <a:pt x="259" y="318"/>
                    <a:pt x="265" y="318"/>
                  </a:cubicBezTo>
                  <a:cubicBezTo>
                    <a:pt x="259" y="324"/>
                    <a:pt x="253" y="312"/>
                    <a:pt x="253" y="318"/>
                  </a:cubicBezTo>
                  <a:lnTo>
                    <a:pt x="253" y="312"/>
                  </a:lnTo>
                  <a:cubicBezTo>
                    <a:pt x="247" y="312"/>
                    <a:pt x="247" y="318"/>
                    <a:pt x="241" y="312"/>
                  </a:cubicBezTo>
                  <a:cubicBezTo>
                    <a:pt x="241" y="306"/>
                    <a:pt x="247" y="300"/>
                    <a:pt x="253" y="289"/>
                  </a:cubicBezTo>
                  <a:cubicBezTo>
                    <a:pt x="247" y="289"/>
                    <a:pt x="241" y="300"/>
                    <a:pt x="235" y="294"/>
                  </a:cubicBezTo>
                  <a:cubicBezTo>
                    <a:pt x="229" y="300"/>
                    <a:pt x="235" y="300"/>
                    <a:pt x="235" y="306"/>
                  </a:cubicBezTo>
                  <a:cubicBezTo>
                    <a:pt x="229" y="306"/>
                    <a:pt x="229" y="306"/>
                    <a:pt x="229" y="312"/>
                  </a:cubicBezTo>
                  <a:cubicBezTo>
                    <a:pt x="223" y="318"/>
                    <a:pt x="235" y="318"/>
                    <a:pt x="235" y="318"/>
                  </a:cubicBezTo>
                  <a:cubicBezTo>
                    <a:pt x="235" y="324"/>
                    <a:pt x="229" y="324"/>
                    <a:pt x="223" y="330"/>
                  </a:cubicBezTo>
                  <a:cubicBezTo>
                    <a:pt x="223" y="324"/>
                    <a:pt x="223" y="324"/>
                    <a:pt x="223" y="324"/>
                  </a:cubicBezTo>
                  <a:cubicBezTo>
                    <a:pt x="217" y="324"/>
                    <a:pt x="211" y="330"/>
                    <a:pt x="206" y="330"/>
                  </a:cubicBezTo>
                  <a:cubicBezTo>
                    <a:pt x="206" y="336"/>
                    <a:pt x="206" y="336"/>
                    <a:pt x="206" y="341"/>
                  </a:cubicBezTo>
                  <a:cubicBezTo>
                    <a:pt x="200" y="341"/>
                    <a:pt x="200" y="347"/>
                    <a:pt x="194" y="347"/>
                  </a:cubicBezTo>
                  <a:cubicBezTo>
                    <a:pt x="194" y="359"/>
                    <a:pt x="188" y="359"/>
                    <a:pt x="188" y="365"/>
                  </a:cubicBezTo>
                  <a:cubicBezTo>
                    <a:pt x="188" y="365"/>
                    <a:pt x="188" y="365"/>
                    <a:pt x="182" y="365"/>
                  </a:cubicBezTo>
                  <a:cubicBezTo>
                    <a:pt x="182" y="371"/>
                    <a:pt x="182" y="371"/>
                    <a:pt x="182" y="377"/>
                  </a:cubicBezTo>
                  <a:cubicBezTo>
                    <a:pt x="176" y="377"/>
                    <a:pt x="170" y="383"/>
                    <a:pt x="164" y="394"/>
                  </a:cubicBezTo>
                  <a:cubicBezTo>
                    <a:pt x="164" y="400"/>
                    <a:pt x="170" y="400"/>
                    <a:pt x="170" y="406"/>
                  </a:cubicBezTo>
                  <a:cubicBezTo>
                    <a:pt x="170" y="412"/>
                    <a:pt x="170" y="412"/>
                    <a:pt x="170" y="418"/>
                  </a:cubicBezTo>
                  <a:cubicBezTo>
                    <a:pt x="164" y="418"/>
                    <a:pt x="159" y="412"/>
                    <a:pt x="159" y="406"/>
                  </a:cubicBezTo>
                  <a:cubicBezTo>
                    <a:pt x="159" y="400"/>
                    <a:pt x="153" y="400"/>
                    <a:pt x="147" y="400"/>
                  </a:cubicBezTo>
                  <a:cubicBezTo>
                    <a:pt x="141" y="400"/>
                    <a:pt x="141" y="400"/>
                    <a:pt x="141" y="406"/>
                  </a:cubicBezTo>
                  <a:cubicBezTo>
                    <a:pt x="135" y="406"/>
                    <a:pt x="135" y="400"/>
                    <a:pt x="123" y="400"/>
                  </a:cubicBezTo>
                  <a:cubicBezTo>
                    <a:pt x="123" y="400"/>
                    <a:pt x="117" y="406"/>
                    <a:pt x="111" y="406"/>
                  </a:cubicBezTo>
                  <a:cubicBezTo>
                    <a:pt x="117" y="418"/>
                    <a:pt x="106" y="447"/>
                    <a:pt x="123" y="447"/>
                  </a:cubicBezTo>
                  <a:cubicBezTo>
                    <a:pt x="129" y="447"/>
                    <a:pt x="129" y="436"/>
                    <a:pt x="129" y="436"/>
                  </a:cubicBezTo>
                  <a:cubicBezTo>
                    <a:pt x="135" y="436"/>
                    <a:pt x="135" y="436"/>
                    <a:pt x="147" y="436"/>
                  </a:cubicBezTo>
                  <a:cubicBezTo>
                    <a:pt x="147" y="447"/>
                    <a:pt x="141" y="447"/>
                    <a:pt x="141" y="453"/>
                  </a:cubicBezTo>
                  <a:cubicBezTo>
                    <a:pt x="147" y="459"/>
                    <a:pt x="153" y="459"/>
                    <a:pt x="159" y="459"/>
                  </a:cubicBezTo>
                  <a:cubicBezTo>
                    <a:pt x="159" y="471"/>
                    <a:pt x="153" y="477"/>
                    <a:pt x="159" y="489"/>
                  </a:cubicBezTo>
                  <a:lnTo>
                    <a:pt x="164" y="483"/>
                  </a:lnTo>
                  <a:cubicBezTo>
                    <a:pt x="170" y="483"/>
                    <a:pt x="170" y="483"/>
                    <a:pt x="170" y="489"/>
                  </a:cubicBezTo>
                  <a:cubicBezTo>
                    <a:pt x="176" y="483"/>
                    <a:pt x="182" y="483"/>
                    <a:pt x="182" y="477"/>
                  </a:cubicBezTo>
                  <a:cubicBezTo>
                    <a:pt x="188" y="477"/>
                    <a:pt x="188" y="471"/>
                    <a:pt x="188" y="471"/>
                  </a:cubicBezTo>
                  <a:cubicBezTo>
                    <a:pt x="194" y="471"/>
                    <a:pt x="194" y="477"/>
                    <a:pt x="194" y="477"/>
                  </a:cubicBezTo>
                  <a:cubicBezTo>
                    <a:pt x="200" y="477"/>
                    <a:pt x="200" y="471"/>
                    <a:pt x="200" y="471"/>
                  </a:cubicBezTo>
                  <a:cubicBezTo>
                    <a:pt x="200" y="477"/>
                    <a:pt x="211" y="477"/>
                    <a:pt x="211" y="483"/>
                  </a:cubicBezTo>
                  <a:cubicBezTo>
                    <a:pt x="211" y="483"/>
                    <a:pt x="211" y="483"/>
                    <a:pt x="217" y="483"/>
                  </a:cubicBezTo>
                  <a:cubicBezTo>
                    <a:pt x="223" y="483"/>
                    <a:pt x="229" y="489"/>
                    <a:pt x="235" y="489"/>
                  </a:cubicBezTo>
                  <a:cubicBezTo>
                    <a:pt x="235" y="500"/>
                    <a:pt x="241" y="500"/>
                    <a:pt x="241" y="506"/>
                  </a:cubicBezTo>
                  <a:cubicBezTo>
                    <a:pt x="253" y="500"/>
                    <a:pt x="265" y="518"/>
                    <a:pt x="259" y="524"/>
                  </a:cubicBezTo>
                  <a:cubicBezTo>
                    <a:pt x="259" y="530"/>
                    <a:pt x="265" y="530"/>
                    <a:pt x="270" y="530"/>
                  </a:cubicBezTo>
                  <a:cubicBezTo>
                    <a:pt x="270" y="536"/>
                    <a:pt x="276" y="536"/>
                    <a:pt x="282" y="536"/>
                  </a:cubicBezTo>
                  <a:lnTo>
                    <a:pt x="288" y="536"/>
                  </a:lnTo>
                  <a:cubicBezTo>
                    <a:pt x="294" y="542"/>
                    <a:pt x="300" y="542"/>
                    <a:pt x="300" y="548"/>
                  </a:cubicBezTo>
                  <a:cubicBezTo>
                    <a:pt x="306" y="548"/>
                    <a:pt x="306" y="542"/>
                    <a:pt x="312" y="548"/>
                  </a:cubicBezTo>
                  <a:cubicBezTo>
                    <a:pt x="312" y="548"/>
                    <a:pt x="312" y="553"/>
                    <a:pt x="312" y="559"/>
                  </a:cubicBezTo>
                  <a:cubicBezTo>
                    <a:pt x="312" y="565"/>
                    <a:pt x="312" y="565"/>
                    <a:pt x="312" y="571"/>
                  </a:cubicBezTo>
                  <a:cubicBezTo>
                    <a:pt x="306" y="571"/>
                    <a:pt x="312" y="577"/>
                    <a:pt x="306" y="577"/>
                  </a:cubicBezTo>
                  <a:cubicBezTo>
                    <a:pt x="306" y="583"/>
                    <a:pt x="300" y="583"/>
                    <a:pt x="300" y="589"/>
                  </a:cubicBezTo>
                  <a:cubicBezTo>
                    <a:pt x="300" y="589"/>
                    <a:pt x="300" y="595"/>
                    <a:pt x="294" y="595"/>
                  </a:cubicBezTo>
                  <a:lnTo>
                    <a:pt x="294" y="601"/>
                  </a:lnTo>
                  <a:cubicBezTo>
                    <a:pt x="300" y="612"/>
                    <a:pt x="294" y="618"/>
                    <a:pt x="288" y="630"/>
                  </a:cubicBezTo>
                  <a:cubicBezTo>
                    <a:pt x="282" y="636"/>
                    <a:pt x="288" y="636"/>
                    <a:pt x="276" y="636"/>
                  </a:cubicBezTo>
                  <a:cubicBezTo>
                    <a:pt x="276" y="636"/>
                    <a:pt x="276" y="642"/>
                    <a:pt x="270" y="648"/>
                  </a:cubicBezTo>
                  <a:cubicBezTo>
                    <a:pt x="270" y="648"/>
                    <a:pt x="270" y="653"/>
                    <a:pt x="270" y="659"/>
                  </a:cubicBezTo>
                  <a:cubicBezTo>
                    <a:pt x="270" y="659"/>
                    <a:pt x="265" y="665"/>
                    <a:pt x="265" y="671"/>
                  </a:cubicBezTo>
                  <a:cubicBezTo>
                    <a:pt x="259" y="671"/>
                    <a:pt x="259" y="677"/>
                    <a:pt x="259" y="683"/>
                  </a:cubicBezTo>
                  <a:lnTo>
                    <a:pt x="253" y="683"/>
                  </a:lnTo>
                  <a:lnTo>
                    <a:pt x="247" y="683"/>
                  </a:lnTo>
                  <a:cubicBezTo>
                    <a:pt x="247" y="689"/>
                    <a:pt x="247" y="689"/>
                    <a:pt x="247" y="701"/>
                  </a:cubicBezTo>
                  <a:cubicBezTo>
                    <a:pt x="241" y="701"/>
                    <a:pt x="241" y="706"/>
                    <a:pt x="229" y="706"/>
                  </a:cubicBezTo>
                  <a:cubicBezTo>
                    <a:pt x="229" y="712"/>
                    <a:pt x="229" y="718"/>
                    <a:pt x="223" y="718"/>
                  </a:cubicBezTo>
                  <a:cubicBezTo>
                    <a:pt x="229" y="718"/>
                    <a:pt x="223" y="736"/>
                    <a:pt x="223" y="736"/>
                  </a:cubicBezTo>
                  <a:cubicBezTo>
                    <a:pt x="217" y="742"/>
                    <a:pt x="223" y="742"/>
                    <a:pt x="223" y="748"/>
                  </a:cubicBezTo>
                  <a:cubicBezTo>
                    <a:pt x="223" y="754"/>
                    <a:pt x="223" y="754"/>
                    <a:pt x="217" y="754"/>
                  </a:cubicBezTo>
                  <a:cubicBezTo>
                    <a:pt x="217" y="760"/>
                    <a:pt x="217" y="760"/>
                    <a:pt x="217" y="771"/>
                  </a:cubicBezTo>
                  <a:cubicBezTo>
                    <a:pt x="211" y="777"/>
                    <a:pt x="223" y="771"/>
                    <a:pt x="217" y="777"/>
                  </a:cubicBezTo>
                  <a:cubicBezTo>
                    <a:pt x="223" y="783"/>
                    <a:pt x="223" y="783"/>
                    <a:pt x="229" y="783"/>
                  </a:cubicBezTo>
                  <a:cubicBezTo>
                    <a:pt x="229" y="789"/>
                    <a:pt x="217" y="783"/>
                    <a:pt x="211" y="789"/>
                  </a:cubicBezTo>
                  <a:cubicBezTo>
                    <a:pt x="211" y="783"/>
                    <a:pt x="206" y="783"/>
                    <a:pt x="206" y="783"/>
                  </a:cubicBezTo>
                  <a:lnTo>
                    <a:pt x="206" y="783"/>
                  </a:lnTo>
                  <a:cubicBezTo>
                    <a:pt x="206" y="777"/>
                    <a:pt x="206" y="777"/>
                    <a:pt x="206" y="777"/>
                  </a:cubicBezTo>
                  <a:cubicBezTo>
                    <a:pt x="200" y="771"/>
                    <a:pt x="200" y="765"/>
                    <a:pt x="194" y="760"/>
                  </a:cubicBezTo>
                  <a:cubicBezTo>
                    <a:pt x="200" y="748"/>
                    <a:pt x="194" y="742"/>
                    <a:pt x="194" y="736"/>
                  </a:cubicBezTo>
                  <a:cubicBezTo>
                    <a:pt x="194" y="730"/>
                    <a:pt x="188" y="724"/>
                    <a:pt x="194" y="718"/>
                  </a:cubicBezTo>
                  <a:cubicBezTo>
                    <a:pt x="194" y="718"/>
                    <a:pt x="188" y="718"/>
                    <a:pt x="188" y="712"/>
                  </a:cubicBezTo>
                  <a:cubicBezTo>
                    <a:pt x="194" y="712"/>
                    <a:pt x="200" y="712"/>
                    <a:pt x="200" y="701"/>
                  </a:cubicBezTo>
                  <a:cubicBezTo>
                    <a:pt x="194" y="701"/>
                    <a:pt x="194" y="706"/>
                    <a:pt x="188" y="701"/>
                  </a:cubicBezTo>
                  <a:cubicBezTo>
                    <a:pt x="194" y="689"/>
                    <a:pt x="188" y="671"/>
                    <a:pt x="200" y="665"/>
                  </a:cubicBezTo>
                  <a:cubicBezTo>
                    <a:pt x="200" y="659"/>
                    <a:pt x="194" y="648"/>
                    <a:pt x="200" y="642"/>
                  </a:cubicBezTo>
                  <a:lnTo>
                    <a:pt x="194" y="636"/>
                  </a:lnTo>
                  <a:cubicBezTo>
                    <a:pt x="194" y="636"/>
                    <a:pt x="194" y="630"/>
                    <a:pt x="200" y="630"/>
                  </a:cubicBezTo>
                  <a:cubicBezTo>
                    <a:pt x="200" y="618"/>
                    <a:pt x="194" y="612"/>
                    <a:pt x="188" y="606"/>
                  </a:cubicBezTo>
                  <a:cubicBezTo>
                    <a:pt x="182" y="606"/>
                    <a:pt x="182" y="595"/>
                    <a:pt x="176" y="589"/>
                  </a:cubicBezTo>
                  <a:cubicBezTo>
                    <a:pt x="176" y="589"/>
                    <a:pt x="176" y="589"/>
                    <a:pt x="176" y="583"/>
                  </a:cubicBezTo>
                  <a:cubicBezTo>
                    <a:pt x="170" y="577"/>
                    <a:pt x="164" y="577"/>
                    <a:pt x="164" y="559"/>
                  </a:cubicBezTo>
                  <a:lnTo>
                    <a:pt x="170" y="559"/>
                  </a:lnTo>
                  <a:cubicBezTo>
                    <a:pt x="170" y="553"/>
                    <a:pt x="164" y="553"/>
                    <a:pt x="164" y="553"/>
                  </a:cubicBezTo>
                  <a:cubicBezTo>
                    <a:pt x="164" y="548"/>
                    <a:pt x="159" y="542"/>
                    <a:pt x="164" y="530"/>
                  </a:cubicBezTo>
                  <a:cubicBezTo>
                    <a:pt x="164" y="524"/>
                    <a:pt x="170" y="524"/>
                    <a:pt x="164" y="512"/>
                  </a:cubicBezTo>
                  <a:cubicBezTo>
                    <a:pt x="164" y="506"/>
                    <a:pt x="170" y="512"/>
                    <a:pt x="170" y="506"/>
                  </a:cubicBezTo>
                  <a:cubicBezTo>
                    <a:pt x="170" y="500"/>
                    <a:pt x="164" y="500"/>
                    <a:pt x="164" y="494"/>
                  </a:cubicBezTo>
                  <a:cubicBezTo>
                    <a:pt x="164" y="494"/>
                    <a:pt x="164" y="494"/>
                    <a:pt x="164" y="500"/>
                  </a:cubicBezTo>
                  <a:cubicBezTo>
                    <a:pt x="153" y="494"/>
                    <a:pt x="153" y="489"/>
                    <a:pt x="147" y="489"/>
                  </a:cubicBezTo>
                  <a:lnTo>
                    <a:pt x="147" y="483"/>
                  </a:lnTo>
                  <a:cubicBezTo>
                    <a:pt x="141" y="483"/>
                    <a:pt x="141" y="477"/>
                    <a:pt x="141" y="477"/>
                  </a:cubicBezTo>
                  <a:cubicBezTo>
                    <a:pt x="135" y="477"/>
                    <a:pt x="135" y="471"/>
                    <a:pt x="129" y="471"/>
                  </a:cubicBezTo>
                  <a:cubicBezTo>
                    <a:pt x="123" y="471"/>
                    <a:pt x="123" y="465"/>
                    <a:pt x="123" y="459"/>
                  </a:cubicBezTo>
                  <a:cubicBezTo>
                    <a:pt x="106" y="465"/>
                    <a:pt x="100" y="459"/>
                    <a:pt x="88" y="453"/>
                  </a:cubicBezTo>
                  <a:cubicBezTo>
                    <a:pt x="88" y="447"/>
                    <a:pt x="82" y="442"/>
                    <a:pt x="82" y="430"/>
                  </a:cubicBezTo>
                  <a:cubicBezTo>
                    <a:pt x="82" y="424"/>
                    <a:pt x="76" y="418"/>
                    <a:pt x="76" y="418"/>
                  </a:cubicBezTo>
                  <a:cubicBezTo>
                    <a:pt x="76" y="412"/>
                    <a:pt x="76" y="412"/>
                    <a:pt x="70" y="412"/>
                  </a:cubicBezTo>
                  <a:cubicBezTo>
                    <a:pt x="70" y="424"/>
                    <a:pt x="76" y="418"/>
                    <a:pt x="76" y="424"/>
                  </a:cubicBezTo>
                  <a:cubicBezTo>
                    <a:pt x="70" y="430"/>
                    <a:pt x="70" y="424"/>
                    <a:pt x="64" y="424"/>
                  </a:cubicBezTo>
                  <a:cubicBezTo>
                    <a:pt x="64" y="418"/>
                    <a:pt x="58" y="412"/>
                    <a:pt x="58" y="406"/>
                  </a:cubicBezTo>
                  <a:cubicBezTo>
                    <a:pt x="58" y="406"/>
                    <a:pt x="53" y="406"/>
                    <a:pt x="58" y="406"/>
                  </a:cubicBezTo>
                  <a:cubicBezTo>
                    <a:pt x="53" y="400"/>
                    <a:pt x="53" y="389"/>
                    <a:pt x="47" y="383"/>
                  </a:cubicBezTo>
                  <a:lnTo>
                    <a:pt x="47" y="377"/>
                  </a:lnTo>
                  <a:cubicBezTo>
                    <a:pt x="58" y="306"/>
                    <a:pt x="88" y="241"/>
                    <a:pt x="135" y="188"/>
                  </a:cubicBezTo>
                  <a:close/>
                  <a:moveTo>
                    <a:pt x="182" y="135"/>
                  </a:moveTo>
                  <a:lnTo>
                    <a:pt x="182" y="135"/>
                  </a:lnTo>
                  <a:cubicBezTo>
                    <a:pt x="206" y="118"/>
                    <a:pt x="235" y="100"/>
                    <a:pt x="259" y="88"/>
                  </a:cubicBezTo>
                  <a:lnTo>
                    <a:pt x="265" y="88"/>
                  </a:lnTo>
                  <a:cubicBezTo>
                    <a:pt x="259" y="100"/>
                    <a:pt x="253" y="94"/>
                    <a:pt x="247" y="100"/>
                  </a:cubicBezTo>
                  <a:cubicBezTo>
                    <a:pt x="247" y="100"/>
                    <a:pt x="247" y="100"/>
                    <a:pt x="247" y="106"/>
                  </a:cubicBezTo>
                  <a:cubicBezTo>
                    <a:pt x="241" y="106"/>
                    <a:pt x="241" y="106"/>
                    <a:pt x="235" y="112"/>
                  </a:cubicBezTo>
                  <a:cubicBezTo>
                    <a:pt x="229" y="112"/>
                    <a:pt x="229" y="118"/>
                    <a:pt x="223" y="118"/>
                  </a:cubicBezTo>
                  <a:cubicBezTo>
                    <a:pt x="223" y="129"/>
                    <a:pt x="211" y="129"/>
                    <a:pt x="211" y="135"/>
                  </a:cubicBezTo>
                  <a:lnTo>
                    <a:pt x="206" y="135"/>
                  </a:lnTo>
                  <a:cubicBezTo>
                    <a:pt x="206" y="141"/>
                    <a:pt x="211" y="135"/>
                    <a:pt x="211" y="141"/>
                  </a:cubicBezTo>
                  <a:cubicBezTo>
                    <a:pt x="211" y="147"/>
                    <a:pt x="206" y="147"/>
                    <a:pt x="206" y="147"/>
                  </a:cubicBezTo>
                  <a:cubicBezTo>
                    <a:pt x="200" y="159"/>
                    <a:pt x="188" y="147"/>
                    <a:pt x="176" y="147"/>
                  </a:cubicBezTo>
                  <a:lnTo>
                    <a:pt x="176" y="147"/>
                  </a:lnTo>
                  <a:cubicBezTo>
                    <a:pt x="176" y="147"/>
                    <a:pt x="176" y="141"/>
                    <a:pt x="182" y="141"/>
                  </a:cubicBezTo>
                  <a:cubicBezTo>
                    <a:pt x="182" y="141"/>
                    <a:pt x="188" y="147"/>
                    <a:pt x="194" y="141"/>
                  </a:cubicBezTo>
                  <a:cubicBezTo>
                    <a:pt x="194" y="141"/>
                    <a:pt x="188" y="135"/>
                    <a:pt x="182" y="135"/>
                  </a:cubicBezTo>
                  <a:close/>
                  <a:moveTo>
                    <a:pt x="817" y="259"/>
                  </a:moveTo>
                  <a:lnTo>
                    <a:pt x="817" y="259"/>
                  </a:lnTo>
                  <a:cubicBezTo>
                    <a:pt x="811" y="265"/>
                    <a:pt x="811" y="265"/>
                    <a:pt x="811" y="271"/>
                  </a:cubicBezTo>
                  <a:cubicBezTo>
                    <a:pt x="811" y="277"/>
                    <a:pt x="817" y="271"/>
                    <a:pt x="817" y="271"/>
                  </a:cubicBezTo>
                  <a:cubicBezTo>
                    <a:pt x="823" y="277"/>
                    <a:pt x="823" y="282"/>
                    <a:pt x="829" y="282"/>
                  </a:cubicBezTo>
                  <a:cubicBezTo>
                    <a:pt x="829" y="294"/>
                    <a:pt x="829" y="300"/>
                    <a:pt x="829" y="312"/>
                  </a:cubicBezTo>
                  <a:cubicBezTo>
                    <a:pt x="823" y="318"/>
                    <a:pt x="817" y="324"/>
                    <a:pt x="817" y="330"/>
                  </a:cubicBezTo>
                  <a:cubicBezTo>
                    <a:pt x="811" y="336"/>
                    <a:pt x="811" y="336"/>
                    <a:pt x="805" y="336"/>
                  </a:cubicBezTo>
                  <a:cubicBezTo>
                    <a:pt x="799" y="353"/>
                    <a:pt x="811" y="371"/>
                    <a:pt x="799" y="377"/>
                  </a:cubicBezTo>
                  <a:cubicBezTo>
                    <a:pt x="799" y="371"/>
                    <a:pt x="793" y="371"/>
                    <a:pt x="793" y="365"/>
                  </a:cubicBezTo>
                  <a:cubicBezTo>
                    <a:pt x="793" y="359"/>
                    <a:pt x="788" y="353"/>
                    <a:pt x="788" y="353"/>
                  </a:cubicBezTo>
                  <a:cubicBezTo>
                    <a:pt x="776" y="353"/>
                    <a:pt x="788" y="359"/>
                    <a:pt x="782" y="359"/>
                  </a:cubicBezTo>
                  <a:cubicBezTo>
                    <a:pt x="782" y="365"/>
                    <a:pt x="782" y="365"/>
                    <a:pt x="782" y="365"/>
                  </a:cubicBezTo>
                  <a:cubicBezTo>
                    <a:pt x="782" y="371"/>
                    <a:pt x="776" y="365"/>
                    <a:pt x="776" y="371"/>
                  </a:cubicBezTo>
                  <a:cubicBezTo>
                    <a:pt x="776" y="377"/>
                    <a:pt x="782" y="377"/>
                    <a:pt x="782" y="383"/>
                  </a:cubicBezTo>
                  <a:cubicBezTo>
                    <a:pt x="782" y="383"/>
                    <a:pt x="782" y="389"/>
                    <a:pt x="788" y="389"/>
                  </a:cubicBezTo>
                  <a:cubicBezTo>
                    <a:pt x="782" y="394"/>
                    <a:pt x="788" y="406"/>
                    <a:pt x="782" y="412"/>
                  </a:cubicBezTo>
                  <a:lnTo>
                    <a:pt x="782" y="412"/>
                  </a:lnTo>
                  <a:cubicBezTo>
                    <a:pt x="776" y="424"/>
                    <a:pt x="770" y="430"/>
                    <a:pt x="764" y="436"/>
                  </a:cubicBezTo>
                  <a:cubicBezTo>
                    <a:pt x="758" y="436"/>
                    <a:pt x="752" y="436"/>
                    <a:pt x="752" y="442"/>
                  </a:cubicBezTo>
                  <a:lnTo>
                    <a:pt x="758" y="447"/>
                  </a:lnTo>
                  <a:cubicBezTo>
                    <a:pt x="758" y="447"/>
                    <a:pt x="758" y="453"/>
                    <a:pt x="752" y="453"/>
                  </a:cubicBezTo>
                  <a:cubicBezTo>
                    <a:pt x="752" y="477"/>
                    <a:pt x="752" y="489"/>
                    <a:pt x="735" y="489"/>
                  </a:cubicBezTo>
                  <a:cubicBezTo>
                    <a:pt x="735" y="489"/>
                    <a:pt x="735" y="489"/>
                    <a:pt x="735" y="483"/>
                  </a:cubicBezTo>
                  <a:cubicBezTo>
                    <a:pt x="729" y="483"/>
                    <a:pt x="729" y="477"/>
                    <a:pt x="723" y="471"/>
                  </a:cubicBezTo>
                  <a:cubicBezTo>
                    <a:pt x="717" y="471"/>
                    <a:pt x="723" y="483"/>
                    <a:pt x="723" y="489"/>
                  </a:cubicBezTo>
                  <a:cubicBezTo>
                    <a:pt x="723" y="494"/>
                    <a:pt x="729" y="494"/>
                    <a:pt x="729" y="500"/>
                  </a:cubicBezTo>
                  <a:cubicBezTo>
                    <a:pt x="729" y="506"/>
                    <a:pt x="741" y="512"/>
                    <a:pt x="741" y="524"/>
                  </a:cubicBezTo>
                  <a:cubicBezTo>
                    <a:pt x="729" y="518"/>
                    <a:pt x="723" y="506"/>
                    <a:pt x="717" y="500"/>
                  </a:cubicBezTo>
                  <a:cubicBezTo>
                    <a:pt x="717" y="494"/>
                    <a:pt x="717" y="494"/>
                    <a:pt x="717" y="489"/>
                  </a:cubicBezTo>
                  <a:cubicBezTo>
                    <a:pt x="711" y="483"/>
                    <a:pt x="717" y="483"/>
                    <a:pt x="717" y="483"/>
                  </a:cubicBezTo>
                  <a:cubicBezTo>
                    <a:pt x="717" y="477"/>
                    <a:pt x="717" y="471"/>
                    <a:pt x="711" y="471"/>
                  </a:cubicBezTo>
                  <a:cubicBezTo>
                    <a:pt x="711" y="465"/>
                    <a:pt x="711" y="465"/>
                    <a:pt x="711" y="459"/>
                  </a:cubicBezTo>
                  <a:cubicBezTo>
                    <a:pt x="711" y="459"/>
                    <a:pt x="699" y="465"/>
                    <a:pt x="699" y="459"/>
                  </a:cubicBezTo>
                  <a:cubicBezTo>
                    <a:pt x="699" y="453"/>
                    <a:pt x="699" y="453"/>
                    <a:pt x="699" y="447"/>
                  </a:cubicBezTo>
                  <a:cubicBezTo>
                    <a:pt x="693" y="447"/>
                    <a:pt x="693" y="442"/>
                    <a:pt x="693" y="436"/>
                  </a:cubicBezTo>
                  <a:cubicBezTo>
                    <a:pt x="687" y="436"/>
                    <a:pt x="682" y="436"/>
                    <a:pt x="682" y="442"/>
                  </a:cubicBezTo>
                  <a:cubicBezTo>
                    <a:pt x="676" y="447"/>
                    <a:pt x="670" y="447"/>
                    <a:pt x="670" y="453"/>
                  </a:cubicBezTo>
                  <a:cubicBezTo>
                    <a:pt x="670" y="453"/>
                    <a:pt x="670" y="459"/>
                    <a:pt x="664" y="459"/>
                  </a:cubicBezTo>
                  <a:cubicBezTo>
                    <a:pt x="664" y="459"/>
                    <a:pt x="664" y="459"/>
                    <a:pt x="664" y="465"/>
                  </a:cubicBezTo>
                  <a:cubicBezTo>
                    <a:pt x="664" y="465"/>
                    <a:pt x="664" y="465"/>
                    <a:pt x="658" y="465"/>
                  </a:cubicBezTo>
                  <a:cubicBezTo>
                    <a:pt x="658" y="477"/>
                    <a:pt x="658" y="483"/>
                    <a:pt x="652" y="494"/>
                  </a:cubicBezTo>
                  <a:lnTo>
                    <a:pt x="646" y="494"/>
                  </a:lnTo>
                  <a:cubicBezTo>
                    <a:pt x="646" y="489"/>
                    <a:pt x="646" y="489"/>
                    <a:pt x="646" y="483"/>
                  </a:cubicBezTo>
                  <a:cubicBezTo>
                    <a:pt x="646" y="477"/>
                    <a:pt x="640" y="477"/>
                    <a:pt x="640" y="471"/>
                  </a:cubicBezTo>
                  <a:cubicBezTo>
                    <a:pt x="634" y="465"/>
                    <a:pt x="634" y="453"/>
                    <a:pt x="629" y="453"/>
                  </a:cubicBezTo>
                  <a:cubicBezTo>
                    <a:pt x="629" y="447"/>
                    <a:pt x="629" y="447"/>
                    <a:pt x="629" y="442"/>
                  </a:cubicBezTo>
                  <a:cubicBezTo>
                    <a:pt x="629" y="436"/>
                    <a:pt x="623" y="436"/>
                    <a:pt x="617" y="436"/>
                  </a:cubicBezTo>
                  <a:cubicBezTo>
                    <a:pt x="623" y="430"/>
                    <a:pt x="623" y="430"/>
                    <a:pt x="623" y="430"/>
                  </a:cubicBezTo>
                  <a:cubicBezTo>
                    <a:pt x="617" y="430"/>
                    <a:pt x="617" y="424"/>
                    <a:pt x="606" y="424"/>
                  </a:cubicBezTo>
                  <a:cubicBezTo>
                    <a:pt x="600" y="424"/>
                    <a:pt x="600" y="424"/>
                    <a:pt x="600" y="418"/>
                  </a:cubicBezTo>
                  <a:cubicBezTo>
                    <a:pt x="594" y="418"/>
                    <a:pt x="594" y="424"/>
                    <a:pt x="588" y="424"/>
                  </a:cubicBezTo>
                  <a:cubicBezTo>
                    <a:pt x="588" y="418"/>
                    <a:pt x="582" y="418"/>
                    <a:pt x="582" y="418"/>
                  </a:cubicBezTo>
                  <a:cubicBezTo>
                    <a:pt x="571" y="418"/>
                    <a:pt x="571" y="400"/>
                    <a:pt x="565" y="394"/>
                  </a:cubicBezTo>
                  <a:cubicBezTo>
                    <a:pt x="565" y="394"/>
                    <a:pt x="565" y="400"/>
                    <a:pt x="559" y="400"/>
                  </a:cubicBezTo>
                  <a:cubicBezTo>
                    <a:pt x="565" y="400"/>
                    <a:pt x="565" y="406"/>
                    <a:pt x="565" y="406"/>
                  </a:cubicBezTo>
                  <a:cubicBezTo>
                    <a:pt x="565" y="412"/>
                    <a:pt x="571" y="418"/>
                    <a:pt x="571" y="424"/>
                  </a:cubicBezTo>
                  <a:cubicBezTo>
                    <a:pt x="577" y="418"/>
                    <a:pt x="577" y="418"/>
                    <a:pt x="582" y="418"/>
                  </a:cubicBezTo>
                  <a:cubicBezTo>
                    <a:pt x="582" y="430"/>
                    <a:pt x="588" y="430"/>
                    <a:pt x="594" y="436"/>
                  </a:cubicBezTo>
                  <a:cubicBezTo>
                    <a:pt x="594" y="442"/>
                    <a:pt x="588" y="442"/>
                    <a:pt x="588" y="447"/>
                  </a:cubicBezTo>
                  <a:cubicBezTo>
                    <a:pt x="582" y="447"/>
                    <a:pt x="582" y="453"/>
                    <a:pt x="577" y="453"/>
                  </a:cubicBezTo>
                  <a:cubicBezTo>
                    <a:pt x="571" y="453"/>
                    <a:pt x="571" y="459"/>
                    <a:pt x="571" y="459"/>
                  </a:cubicBezTo>
                  <a:cubicBezTo>
                    <a:pt x="559" y="465"/>
                    <a:pt x="553" y="471"/>
                    <a:pt x="541" y="477"/>
                  </a:cubicBezTo>
                  <a:cubicBezTo>
                    <a:pt x="535" y="471"/>
                    <a:pt x="535" y="459"/>
                    <a:pt x="535" y="453"/>
                  </a:cubicBezTo>
                  <a:cubicBezTo>
                    <a:pt x="530" y="447"/>
                    <a:pt x="524" y="436"/>
                    <a:pt x="518" y="430"/>
                  </a:cubicBezTo>
                  <a:cubicBezTo>
                    <a:pt x="518" y="424"/>
                    <a:pt x="518" y="418"/>
                    <a:pt x="512" y="418"/>
                  </a:cubicBezTo>
                  <a:cubicBezTo>
                    <a:pt x="512" y="418"/>
                    <a:pt x="512" y="424"/>
                    <a:pt x="512" y="430"/>
                  </a:cubicBezTo>
                  <a:cubicBezTo>
                    <a:pt x="518" y="430"/>
                    <a:pt x="518" y="436"/>
                    <a:pt x="524" y="436"/>
                  </a:cubicBezTo>
                  <a:cubicBezTo>
                    <a:pt x="518" y="447"/>
                    <a:pt x="530" y="447"/>
                    <a:pt x="530" y="459"/>
                  </a:cubicBezTo>
                  <a:cubicBezTo>
                    <a:pt x="530" y="465"/>
                    <a:pt x="541" y="471"/>
                    <a:pt x="541" y="477"/>
                  </a:cubicBezTo>
                  <a:cubicBezTo>
                    <a:pt x="541" y="477"/>
                    <a:pt x="547" y="477"/>
                    <a:pt x="553" y="477"/>
                  </a:cubicBezTo>
                  <a:cubicBezTo>
                    <a:pt x="559" y="483"/>
                    <a:pt x="559" y="471"/>
                    <a:pt x="565" y="477"/>
                  </a:cubicBezTo>
                  <a:cubicBezTo>
                    <a:pt x="565" y="477"/>
                    <a:pt x="565" y="489"/>
                    <a:pt x="565" y="494"/>
                  </a:cubicBezTo>
                  <a:cubicBezTo>
                    <a:pt x="559" y="500"/>
                    <a:pt x="553" y="518"/>
                    <a:pt x="547" y="524"/>
                  </a:cubicBezTo>
                  <a:cubicBezTo>
                    <a:pt x="541" y="530"/>
                    <a:pt x="541" y="530"/>
                    <a:pt x="535" y="536"/>
                  </a:cubicBezTo>
                  <a:cubicBezTo>
                    <a:pt x="535" y="542"/>
                    <a:pt x="530" y="548"/>
                    <a:pt x="530" y="553"/>
                  </a:cubicBezTo>
                  <a:cubicBezTo>
                    <a:pt x="530" y="571"/>
                    <a:pt x="530" y="589"/>
                    <a:pt x="530" y="601"/>
                  </a:cubicBezTo>
                  <a:cubicBezTo>
                    <a:pt x="518" y="606"/>
                    <a:pt x="512" y="618"/>
                    <a:pt x="512" y="636"/>
                  </a:cubicBezTo>
                  <a:cubicBezTo>
                    <a:pt x="506" y="636"/>
                    <a:pt x="506" y="642"/>
                    <a:pt x="506" y="642"/>
                  </a:cubicBezTo>
                  <a:cubicBezTo>
                    <a:pt x="506" y="648"/>
                    <a:pt x="500" y="648"/>
                    <a:pt x="500" y="653"/>
                  </a:cubicBezTo>
                  <a:cubicBezTo>
                    <a:pt x="494" y="659"/>
                    <a:pt x="494" y="665"/>
                    <a:pt x="488" y="677"/>
                  </a:cubicBezTo>
                  <a:cubicBezTo>
                    <a:pt x="477" y="677"/>
                    <a:pt x="471" y="689"/>
                    <a:pt x="459" y="689"/>
                  </a:cubicBezTo>
                  <a:cubicBezTo>
                    <a:pt x="453" y="677"/>
                    <a:pt x="453" y="665"/>
                    <a:pt x="447" y="653"/>
                  </a:cubicBezTo>
                  <a:cubicBezTo>
                    <a:pt x="447" y="648"/>
                    <a:pt x="447" y="648"/>
                    <a:pt x="447" y="642"/>
                  </a:cubicBezTo>
                  <a:cubicBezTo>
                    <a:pt x="441" y="630"/>
                    <a:pt x="441" y="624"/>
                    <a:pt x="435" y="612"/>
                  </a:cubicBezTo>
                  <a:cubicBezTo>
                    <a:pt x="435" y="606"/>
                    <a:pt x="435" y="595"/>
                    <a:pt x="441" y="589"/>
                  </a:cubicBezTo>
                  <a:cubicBezTo>
                    <a:pt x="435" y="577"/>
                    <a:pt x="435" y="571"/>
                    <a:pt x="435" y="565"/>
                  </a:cubicBezTo>
                  <a:cubicBezTo>
                    <a:pt x="435" y="553"/>
                    <a:pt x="429" y="548"/>
                    <a:pt x="423" y="542"/>
                  </a:cubicBezTo>
                  <a:cubicBezTo>
                    <a:pt x="423" y="530"/>
                    <a:pt x="429" y="524"/>
                    <a:pt x="429" y="512"/>
                  </a:cubicBezTo>
                  <a:cubicBezTo>
                    <a:pt x="423" y="506"/>
                    <a:pt x="423" y="512"/>
                    <a:pt x="418" y="512"/>
                  </a:cubicBezTo>
                  <a:cubicBezTo>
                    <a:pt x="418" y="512"/>
                    <a:pt x="412" y="506"/>
                    <a:pt x="406" y="512"/>
                  </a:cubicBezTo>
                  <a:cubicBezTo>
                    <a:pt x="406" y="506"/>
                    <a:pt x="406" y="506"/>
                    <a:pt x="406" y="506"/>
                  </a:cubicBezTo>
                  <a:cubicBezTo>
                    <a:pt x="400" y="500"/>
                    <a:pt x="400" y="506"/>
                    <a:pt x="394" y="512"/>
                  </a:cubicBezTo>
                  <a:cubicBezTo>
                    <a:pt x="388" y="512"/>
                    <a:pt x="382" y="512"/>
                    <a:pt x="376" y="512"/>
                  </a:cubicBezTo>
                  <a:cubicBezTo>
                    <a:pt x="365" y="512"/>
                    <a:pt x="365" y="506"/>
                    <a:pt x="359" y="500"/>
                  </a:cubicBezTo>
                  <a:cubicBezTo>
                    <a:pt x="353" y="489"/>
                    <a:pt x="353" y="483"/>
                    <a:pt x="347" y="477"/>
                  </a:cubicBezTo>
                  <a:cubicBezTo>
                    <a:pt x="347" y="465"/>
                    <a:pt x="347" y="447"/>
                    <a:pt x="347" y="436"/>
                  </a:cubicBezTo>
                  <a:cubicBezTo>
                    <a:pt x="347" y="430"/>
                    <a:pt x="353" y="424"/>
                    <a:pt x="353" y="418"/>
                  </a:cubicBezTo>
                  <a:cubicBezTo>
                    <a:pt x="353" y="412"/>
                    <a:pt x="365" y="406"/>
                    <a:pt x="365" y="400"/>
                  </a:cubicBezTo>
                  <a:cubicBezTo>
                    <a:pt x="371" y="394"/>
                    <a:pt x="365" y="389"/>
                    <a:pt x="371" y="377"/>
                  </a:cubicBezTo>
                  <a:cubicBezTo>
                    <a:pt x="376" y="377"/>
                    <a:pt x="376" y="377"/>
                    <a:pt x="382" y="371"/>
                  </a:cubicBezTo>
                  <a:lnTo>
                    <a:pt x="388" y="371"/>
                  </a:lnTo>
                  <a:cubicBezTo>
                    <a:pt x="394" y="365"/>
                    <a:pt x="406" y="365"/>
                    <a:pt x="412" y="365"/>
                  </a:cubicBezTo>
                  <a:cubicBezTo>
                    <a:pt x="418" y="365"/>
                    <a:pt x="429" y="365"/>
                    <a:pt x="435" y="365"/>
                  </a:cubicBezTo>
                  <a:lnTo>
                    <a:pt x="435" y="371"/>
                  </a:lnTo>
                  <a:cubicBezTo>
                    <a:pt x="435" y="371"/>
                    <a:pt x="435" y="371"/>
                    <a:pt x="435" y="377"/>
                  </a:cubicBezTo>
                  <a:cubicBezTo>
                    <a:pt x="441" y="389"/>
                    <a:pt x="453" y="389"/>
                    <a:pt x="459" y="394"/>
                  </a:cubicBezTo>
                  <a:cubicBezTo>
                    <a:pt x="465" y="394"/>
                    <a:pt x="465" y="389"/>
                    <a:pt x="471" y="383"/>
                  </a:cubicBezTo>
                  <a:cubicBezTo>
                    <a:pt x="482" y="383"/>
                    <a:pt x="494" y="389"/>
                    <a:pt x="506" y="389"/>
                  </a:cubicBezTo>
                  <a:cubicBezTo>
                    <a:pt x="512" y="389"/>
                    <a:pt x="506" y="377"/>
                    <a:pt x="512" y="377"/>
                  </a:cubicBezTo>
                  <a:cubicBezTo>
                    <a:pt x="512" y="371"/>
                    <a:pt x="512" y="371"/>
                    <a:pt x="512" y="365"/>
                  </a:cubicBezTo>
                  <a:cubicBezTo>
                    <a:pt x="506" y="365"/>
                    <a:pt x="512" y="377"/>
                    <a:pt x="506" y="377"/>
                  </a:cubicBezTo>
                  <a:cubicBezTo>
                    <a:pt x="500" y="377"/>
                    <a:pt x="506" y="371"/>
                    <a:pt x="500" y="365"/>
                  </a:cubicBezTo>
                  <a:cubicBezTo>
                    <a:pt x="500" y="371"/>
                    <a:pt x="488" y="371"/>
                    <a:pt x="482" y="365"/>
                  </a:cubicBezTo>
                  <a:cubicBezTo>
                    <a:pt x="482" y="365"/>
                    <a:pt x="482" y="359"/>
                    <a:pt x="477" y="359"/>
                  </a:cubicBezTo>
                  <a:cubicBezTo>
                    <a:pt x="482" y="353"/>
                    <a:pt x="477" y="353"/>
                    <a:pt x="482" y="347"/>
                  </a:cubicBezTo>
                  <a:cubicBezTo>
                    <a:pt x="477" y="347"/>
                    <a:pt x="477" y="347"/>
                    <a:pt x="477" y="347"/>
                  </a:cubicBezTo>
                  <a:cubicBezTo>
                    <a:pt x="471" y="353"/>
                    <a:pt x="477" y="359"/>
                    <a:pt x="477" y="365"/>
                  </a:cubicBezTo>
                  <a:cubicBezTo>
                    <a:pt x="477" y="365"/>
                    <a:pt x="482" y="365"/>
                    <a:pt x="482" y="371"/>
                  </a:cubicBezTo>
                  <a:cubicBezTo>
                    <a:pt x="477" y="371"/>
                    <a:pt x="477" y="371"/>
                    <a:pt x="471" y="371"/>
                  </a:cubicBezTo>
                  <a:cubicBezTo>
                    <a:pt x="477" y="371"/>
                    <a:pt x="477" y="371"/>
                    <a:pt x="477" y="365"/>
                  </a:cubicBezTo>
                  <a:cubicBezTo>
                    <a:pt x="471" y="365"/>
                    <a:pt x="465" y="365"/>
                    <a:pt x="465" y="365"/>
                  </a:cubicBezTo>
                  <a:cubicBezTo>
                    <a:pt x="465" y="365"/>
                    <a:pt x="465" y="359"/>
                    <a:pt x="465" y="353"/>
                  </a:cubicBezTo>
                  <a:cubicBezTo>
                    <a:pt x="465" y="353"/>
                    <a:pt x="465" y="353"/>
                    <a:pt x="465" y="347"/>
                  </a:cubicBezTo>
                  <a:cubicBezTo>
                    <a:pt x="459" y="347"/>
                    <a:pt x="459" y="341"/>
                    <a:pt x="459" y="341"/>
                  </a:cubicBezTo>
                  <a:cubicBezTo>
                    <a:pt x="453" y="336"/>
                    <a:pt x="447" y="330"/>
                    <a:pt x="441" y="324"/>
                  </a:cubicBezTo>
                  <a:cubicBezTo>
                    <a:pt x="441" y="336"/>
                    <a:pt x="459" y="341"/>
                    <a:pt x="459" y="347"/>
                  </a:cubicBezTo>
                  <a:cubicBezTo>
                    <a:pt x="459" y="353"/>
                    <a:pt x="453" y="341"/>
                    <a:pt x="453" y="347"/>
                  </a:cubicBezTo>
                  <a:cubicBezTo>
                    <a:pt x="453" y="347"/>
                    <a:pt x="459" y="347"/>
                    <a:pt x="453" y="353"/>
                  </a:cubicBezTo>
                  <a:cubicBezTo>
                    <a:pt x="453" y="353"/>
                    <a:pt x="447" y="359"/>
                    <a:pt x="447" y="365"/>
                  </a:cubicBezTo>
                  <a:cubicBezTo>
                    <a:pt x="447" y="359"/>
                    <a:pt x="441" y="359"/>
                    <a:pt x="441" y="353"/>
                  </a:cubicBezTo>
                  <a:cubicBezTo>
                    <a:pt x="447" y="353"/>
                    <a:pt x="447" y="353"/>
                    <a:pt x="447" y="353"/>
                  </a:cubicBezTo>
                  <a:cubicBezTo>
                    <a:pt x="447" y="347"/>
                    <a:pt x="441" y="341"/>
                    <a:pt x="435" y="341"/>
                  </a:cubicBezTo>
                  <a:cubicBezTo>
                    <a:pt x="435" y="341"/>
                    <a:pt x="435" y="336"/>
                    <a:pt x="429" y="336"/>
                  </a:cubicBezTo>
                  <a:cubicBezTo>
                    <a:pt x="429" y="347"/>
                    <a:pt x="435" y="353"/>
                    <a:pt x="429" y="353"/>
                  </a:cubicBezTo>
                  <a:cubicBezTo>
                    <a:pt x="423" y="347"/>
                    <a:pt x="423" y="336"/>
                    <a:pt x="429" y="330"/>
                  </a:cubicBezTo>
                  <a:cubicBezTo>
                    <a:pt x="423" y="330"/>
                    <a:pt x="418" y="336"/>
                    <a:pt x="412" y="330"/>
                  </a:cubicBezTo>
                  <a:cubicBezTo>
                    <a:pt x="406" y="330"/>
                    <a:pt x="406" y="341"/>
                    <a:pt x="400" y="347"/>
                  </a:cubicBezTo>
                  <a:cubicBezTo>
                    <a:pt x="400" y="353"/>
                    <a:pt x="400" y="359"/>
                    <a:pt x="394" y="365"/>
                  </a:cubicBezTo>
                  <a:cubicBezTo>
                    <a:pt x="388" y="365"/>
                    <a:pt x="388" y="365"/>
                    <a:pt x="382" y="365"/>
                  </a:cubicBezTo>
                  <a:cubicBezTo>
                    <a:pt x="382" y="365"/>
                    <a:pt x="376" y="365"/>
                    <a:pt x="371" y="365"/>
                  </a:cubicBezTo>
                  <a:cubicBezTo>
                    <a:pt x="371" y="359"/>
                    <a:pt x="371" y="353"/>
                    <a:pt x="371" y="347"/>
                  </a:cubicBezTo>
                  <a:cubicBezTo>
                    <a:pt x="376" y="347"/>
                    <a:pt x="371" y="336"/>
                    <a:pt x="371" y="330"/>
                  </a:cubicBezTo>
                  <a:cubicBezTo>
                    <a:pt x="382" y="336"/>
                    <a:pt x="388" y="330"/>
                    <a:pt x="394" y="330"/>
                  </a:cubicBezTo>
                  <a:cubicBezTo>
                    <a:pt x="394" y="330"/>
                    <a:pt x="394" y="330"/>
                    <a:pt x="394" y="324"/>
                  </a:cubicBezTo>
                  <a:cubicBezTo>
                    <a:pt x="400" y="318"/>
                    <a:pt x="388" y="318"/>
                    <a:pt x="388" y="312"/>
                  </a:cubicBezTo>
                  <a:lnTo>
                    <a:pt x="382" y="312"/>
                  </a:lnTo>
                  <a:cubicBezTo>
                    <a:pt x="382" y="306"/>
                    <a:pt x="382" y="306"/>
                    <a:pt x="388" y="306"/>
                  </a:cubicBezTo>
                  <a:cubicBezTo>
                    <a:pt x="394" y="300"/>
                    <a:pt x="394" y="294"/>
                    <a:pt x="400" y="300"/>
                  </a:cubicBezTo>
                  <a:lnTo>
                    <a:pt x="400" y="294"/>
                  </a:lnTo>
                  <a:cubicBezTo>
                    <a:pt x="394" y="294"/>
                    <a:pt x="388" y="294"/>
                    <a:pt x="376" y="294"/>
                  </a:cubicBezTo>
                  <a:cubicBezTo>
                    <a:pt x="376" y="289"/>
                    <a:pt x="382" y="294"/>
                    <a:pt x="388" y="289"/>
                  </a:cubicBezTo>
                  <a:cubicBezTo>
                    <a:pt x="382" y="289"/>
                    <a:pt x="382" y="282"/>
                    <a:pt x="382" y="277"/>
                  </a:cubicBezTo>
                  <a:cubicBezTo>
                    <a:pt x="382" y="277"/>
                    <a:pt x="388" y="277"/>
                    <a:pt x="388" y="271"/>
                  </a:cubicBezTo>
                  <a:cubicBezTo>
                    <a:pt x="388" y="271"/>
                    <a:pt x="388" y="271"/>
                    <a:pt x="382" y="265"/>
                  </a:cubicBezTo>
                  <a:cubicBezTo>
                    <a:pt x="382" y="259"/>
                    <a:pt x="382" y="253"/>
                    <a:pt x="382" y="247"/>
                  </a:cubicBezTo>
                  <a:cubicBezTo>
                    <a:pt x="388" y="247"/>
                    <a:pt x="388" y="241"/>
                    <a:pt x="394" y="241"/>
                  </a:cubicBezTo>
                  <a:cubicBezTo>
                    <a:pt x="394" y="247"/>
                    <a:pt x="394" y="247"/>
                    <a:pt x="388" y="247"/>
                  </a:cubicBezTo>
                  <a:cubicBezTo>
                    <a:pt x="394" y="253"/>
                    <a:pt x="394" y="253"/>
                    <a:pt x="394" y="253"/>
                  </a:cubicBezTo>
                  <a:cubicBezTo>
                    <a:pt x="394" y="265"/>
                    <a:pt x="400" y="265"/>
                    <a:pt x="400" y="271"/>
                  </a:cubicBezTo>
                  <a:cubicBezTo>
                    <a:pt x="400" y="277"/>
                    <a:pt x="406" y="277"/>
                    <a:pt x="406" y="277"/>
                  </a:cubicBezTo>
                  <a:cubicBezTo>
                    <a:pt x="400" y="282"/>
                    <a:pt x="400" y="289"/>
                    <a:pt x="400" y="294"/>
                  </a:cubicBezTo>
                  <a:cubicBezTo>
                    <a:pt x="406" y="294"/>
                    <a:pt x="400" y="282"/>
                    <a:pt x="412" y="289"/>
                  </a:cubicBezTo>
                  <a:cubicBezTo>
                    <a:pt x="412" y="282"/>
                    <a:pt x="412" y="282"/>
                    <a:pt x="412" y="277"/>
                  </a:cubicBezTo>
                  <a:cubicBezTo>
                    <a:pt x="418" y="277"/>
                    <a:pt x="418" y="277"/>
                    <a:pt x="423" y="271"/>
                  </a:cubicBezTo>
                  <a:lnTo>
                    <a:pt x="423" y="271"/>
                  </a:lnTo>
                  <a:cubicBezTo>
                    <a:pt x="423" y="265"/>
                    <a:pt x="423" y="265"/>
                    <a:pt x="429" y="259"/>
                  </a:cubicBezTo>
                  <a:cubicBezTo>
                    <a:pt x="423" y="253"/>
                    <a:pt x="418" y="259"/>
                    <a:pt x="418" y="253"/>
                  </a:cubicBezTo>
                  <a:cubicBezTo>
                    <a:pt x="418" y="247"/>
                    <a:pt x="418" y="241"/>
                    <a:pt x="412" y="235"/>
                  </a:cubicBezTo>
                  <a:cubicBezTo>
                    <a:pt x="418" y="230"/>
                    <a:pt x="418" y="218"/>
                    <a:pt x="429" y="218"/>
                  </a:cubicBezTo>
                  <a:lnTo>
                    <a:pt x="429" y="212"/>
                  </a:lnTo>
                  <a:lnTo>
                    <a:pt x="429" y="212"/>
                  </a:lnTo>
                  <a:cubicBezTo>
                    <a:pt x="435" y="206"/>
                    <a:pt x="435" y="200"/>
                    <a:pt x="441" y="194"/>
                  </a:cubicBezTo>
                  <a:cubicBezTo>
                    <a:pt x="447" y="188"/>
                    <a:pt x="453" y="182"/>
                    <a:pt x="453" y="177"/>
                  </a:cubicBezTo>
                  <a:cubicBezTo>
                    <a:pt x="459" y="177"/>
                    <a:pt x="459" y="177"/>
                    <a:pt x="459" y="177"/>
                  </a:cubicBezTo>
                  <a:cubicBezTo>
                    <a:pt x="465" y="177"/>
                    <a:pt x="465" y="171"/>
                    <a:pt x="471" y="171"/>
                  </a:cubicBezTo>
                  <a:cubicBezTo>
                    <a:pt x="477" y="171"/>
                    <a:pt x="477" y="171"/>
                    <a:pt x="482" y="171"/>
                  </a:cubicBezTo>
                  <a:cubicBezTo>
                    <a:pt x="488" y="171"/>
                    <a:pt x="488" y="177"/>
                    <a:pt x="488" y="177"/>
                  </a:cubicBezTo>
                  <a:cubicBezTo>
                    <a:pt x="494" y="177"/>
                    <a:pt x="500" y="182"/>
                    <a:pt x="500" y="182"/>
                  </a:cubicBezTo>
                  <a:cubicBezTo>
                    <a:pt x="512" y="188"/>
                    <a:pt x="524" y="188"/>
                    <a:pt x="518" y="200"/>
                  </a:cubicBezTo>
                  <a:cubicBezTo>
                    <a:pt x="524" y="200"/>
                    <a:pt x="524" y="194"/>
                    <a:pt x="524" y="182"/>
                  </a:cubicBezTo>
                  <a:cubicBezTo>
                    <a:pt x="530" y="188"/>
                    <a:pt x="530" y="188"/>
                    <a:pt x="535" y="188"/>
                  </a:cubicBezTo>
                  <a:lnTo>
                    <a:pt x="535" y="194"/>
                  </a:lnTo>
                  <a:cubicBezTo>
                    <a:pt x="541" y="194"/>
                    <a:pt x="547" y="188"/>
                    <a:pt x="553" y="182"/>
                  </a:cubicBezTo>
                  <a:cubicBezTo>
                    <a:pt x="559" y="188"/>
                    <a:pt x="565" y="182"/>
                    <a:pt x="571" y="182"/>
                  </a:cubicBezTo>
                  <a:cubicBezTo>
                    <a:pt x="571" y="177"/>
                    <a:pt x="565" y="182"/>
                    <a:pt x="565" y="177"/>
                  </a:cubicBezTo>
                  <a:cubicBezTo>
                    <a:pt x="577" y="177"/>
                    <a:pt x="577" y="177"/>
                    <a:pt x="582" y="177"/>
                  </a:cubicBezTo>
                  <a:cubicBezTo>
                    <a:pt x="588" y="171"/>
                    <a:pt x="594" y="165"/>
                    <a:pt x="600" y="159"/>
                  </a:cubicBezTo>
                  <a:cubicBezTo>
                    <a:pt x="606" y="159"/>
                    <a:pt x="606" y="165"/>
                    <a:pt x="606" y="165"/>
                  </a:cubicBezTo>
                  <a:cubicBezTo>
                    <a:pt x="612" y="171"/>
                    <a:pt x="606" y="159"/>
                    <a:pt x="612" y="165"/>
                  </a:cubicBezTo>
                  <a:cubicBezTo>
                    <a:pt x="612" y="165"/>
                    <a:pt x="612" y="171"/>
                    <a:pt x="617" y="171"/>
                  </a:cubicBezTo>
                  <a:lnTo>
                    <a:pt x="617" y="165"/>
                  </a:lnTo>
                  <a:cubicBezTo>
                    <a:pt x="623" y="159"/>
                    <a:pt x="629" y="165"/>
                    <a:pt x="629" y="171"/>
                  </a:cubicBezTo>
                  <a:cubicBezTo>
                    <a:pt x="634" y="159"/>
                    <a:pt x="623" y="165"/>
                    <a:pt x="623" y="159"/>
                  </a:cubicBezTo>
                  <a:cubicBezTo>
                    <a:pt x="623" y="153"/>
                    <a:pt x="629" y="159"/>
                    <a:pt x="634" y="159"/>
                  </a:cubicBezTo>
                  <a:cubicBezTo>
                    <a:pt x="634" y="153"/>
                    <a:pt x="634" y="153"/>
                    <a:pt x="634" y="147"/>
                  </a:cubicBezTo>
                  <a:cubicBezTo>
                    <a:pt x="640" y="147"/>
                    <a:pt x="640" y="147"/>
                    <a:pt x="646" y="141"/>
                  </a:cubicBezTo>
                  <a:cubicBezTo>
                    <a:pt x="652" y="141"/>
                    <a:pt x="658" y="141"/>
                    <a:pt x="658" y="135"/>
                  </a:cubicBezTo>
                  <a:cubicBezTo>
                    <a:pt x="664" y="135"/>
                    <a:pt x="664" y="141"/>
                    <a:pt x="664" y="141"/>
                  </a:cubicBezTo>
                  <a:cubicBezTo>
                    <a:pt x="670" y="141"/>
                    <a:pt x="670" y="135"/>
                    <a:pt x="676" y="135"/>
                  </a:cubicBezTo>
                  <a:cubicBezTo>
                    <a:pt x="676" y="129"/>
                    <a:pt x="676" y="129"/>
                    <a:pt x="682" y="124"/>
                  </a:cubicBezTo>
                  <a:cubicBezTo>
                    <a:pt x="687" y="124"/>
                    <a:pt x="687" y="129"/>
                    <a:pt x="687" y="129"/>
                  </a:cubicBezTo>
                  <a:cubicBezTo>
                    <a:pt x="693" y="129"/>
                    <a:pt x="699" y="135"/>
                    <a:pt x="705" y="129"/>
                  </a:cubicBezTo>
                  <a:cubicBezTo>
                    <a:pt x="705" y="135"/>
                    <a:pt x="711" y="135"/>
                    <a:pt x="711" y="141"/>
                  </a:cubicBezTo>
                  <a:cubicBezTo>
                    <a:pt x="711" y="147"/>
                    <a:pt x="711" y="147"/>
                    <a:pt x="711" y="153"/>
                  </a:cubicBezTo>
                  <a:cubicBezTo>
                    <a:pt x="717" y="147"/>
                    <a:pt x="717" y="153"/>
                    <a:pt x="723" y="153"/>
                  </a:cubicBezTo>
                  <a:lnTo>
                    <a:pt x="729" y="153"/>
                  </a:lnTo>
                  <a:cubicBezTo>
                    <a:pt x="729" y="153"/>
                    <a:pt x="735" y="159"/>
                    <a:pt x="741" y="159"/>
                  </a:cubicBezTo>
                  <a:cubicBezTo>
                    <a:pt x="770" y="188"/>
                    <a:pt x="793" y="224"/>
                    <a:pt x="817" y="259"/>
                  </a:cubicBezTo>
                  <a:close/>
                  <a:moveTo>
                    <a:pt x="846" y="336"/>
                  </a:moveTo>
                  <a:lnTo>
                    <a:pt x="846" y="336"/>
                  </a:lnTo>
                  <a:lnTo>
                    <a:pt x="846" y="336"/>
                  </a:lnTo>
                  <a:cubicBezTo>
                    <a:pt x="841" y="336"/>
                    <a:pt x="841" y="330"/>
                    <a:pt x="841" y="330"/>
                  </a:cubicBezTo>
                  <a:cubicBezTo>
                    <a:pt x="835" y="330"/>
                    <a:pt x="835" y="341"/>
                    <a:pt x="829" y="336"/>
                  </a:cubicBezTo>
                  <a:cubicBezTo>
                    <a:pt x="829" y="330"/>
                    <a:pt x="835" y="324"/>
                    <a:pt x="835" y="318"/>
                  </a:cubicBezTo>
                  <a:lnTo>
                    <a:pt x="841" y="318"/>
                  </a:lnTo>
                  <a:cubicBezTo>
                    <a:pt x="841" y="324"/>
                    <a:pt x="841" y="330"/>
                    <a:pt x="846" y="336"/>
                  </a:cubicBezTo>
                  <a:close/>
                  <a:moveTo>
                    <a:pt x="793" y="477"/>
                  </a:moveTo>
                  <a:lnTo>
                    <a:pt x="793" y="477"/>
                  </a:lnTo>
                  <a:cubicBezTo>
                    <a:pt x="799" y="477"/>
                    <a:pt x="799" y="471"/>
                    <a:pt x="805" y="477"/>
                  </a:cubicBezTo>
                  <a:cubicBezTo>
                    <a:pt x="805" y="471"/>
                    <a:pt x="805" y="465"/>
                    <a:pt x="805" y="465"/>
                  </a:cubicBezTo>
                  <a:cubicBezTo>
                    <a:pt x="811" y="465"/>
                    <a:pt x="811" y="465"/>
                    <a:pt x="811" y="471"/>
                  </a:cubicBezTo>
                  <a:cubicBezTo>
                    <a:pt x="811" y="477"/>
                    <a:pt x="817" y="471"/>
                    <a:pt x="817" y="483"/>
                  </a:cubicBezTo>
                  <a:cubicBezTo>
                    <a:pt x="811" y="483"/>
                    <a:pt x="805" y="483"/>
                    <a:pt x="805" y="489"/>
                  </a:cubicBezTo>
                  <a:cubicBezTo>
                    <a:pt x="799" y="489"/>
                    <a:pt x="805" y="483"/>
                    <a:pt x="805" y="477"/>
                  </a:cubicBezTo>
                  <a:cubicBezTo>
                    <a:pt x="799" y="477"/>
                    <a:pt x="799" y="483"/>
                    <a:pt x="793" y="477"/>
                  </a:cubicBezTo>
                  <a:close/>
                  <a:moveTo>
                    <a:pt x="799" y="548"/>
                  </a:moveTo>
                  <a:lnTo>
                    <a:pt x="799" y="548"/>
                  </a:lnTo>
                  <a:cubicBezTo>
                    <a:pt x="793" y="548"/>
                    <a:pt x="793" y="542"/>
                    <a:pt x="793" y="542"/>
                  </a:cubicBezTo>
                  <a:cubicBezTo>
                    <a:pt x="788" y="542"/>
                    <a:pt x="788" y="548"/>
                    <a:pt x="788" y="553"/>
                  </a:cubicBezTo>
                  <a:cubicBezTo>
                    <a:pt x="776" y="542"/>
                    <a:pt x="782" y="524"/>
                    <a:pt x="788" y="518"/>
                  </a:cubicBezTo>
                  <a:cubicBezTo>
                    <a:pt x="793" y="524"/>
                    <a:pt x="799" y="524"/>
                    <a:pt x="799" y="530"/>
                  </a:cubicBezTo>
                  <a:lnTo>
                    <a:pt x="793" y="530"/>
                  </a:lnTo>
                  <a:cubicBezTo>
                    <a:pt x="793" y="536"/>
                    <a:pt x="799" y="542"/>
                    <a:pt x="799" y="548"/>
                  </a:cubicBezTo>
                  <a:close/>
                  <a:moveTo>
                    <a:pt x="782" y="530"/>
                  </a:moveTo>
                  <a:lnTo>
                    <a:pt x="782" y="530"/>
                  </a:lnTo>
                  <a:cubicBezTo>
                    <a:pt x="776" y="530"/>
                    <a:pt x="782" y="542"/>
                    <a:pt x="776" y="542"/>
                  </a:cubicBezTo>
                  <a:lnTo>
                    <a:pt x="776" y="542"/>
                  </a:lnTo>
                  <a:cubicBezTo>
                    <a:pt x="776" y="548"/>
                    <a:pt x="776" y="548"/>
                    <a:pt x="776" y="548"/>
                  </a:cubicBezTo>
                  <a:cubicBezTo>
                    <a:pt x="764" y="553"/>
                    <a:pt x="764" y="542"/>
                    <a:pt x="758" y="542"/>
                  </a:cubicBezTo>
                  <a:cubicBezTo>
                    <a:pt x="758" y="536"/>
                    <a:pt x="752" y="536"/>
                    <a:pt x="752" y="530"/>
                  </a:cubicBezTo>
                  <a:cubicBezTo>
                    <a:pt x="752" y="512"/>
                    <a:pt x="770" y="518"/>
                    <a:pt x="770" y="500"/>
                  </a:cubicBezTo>
                  <a:cubicBezTo>
                    <a:pt x="776" y="500"/>
                    <a:pt x="782" y="500"/>
                    <a:pt x="788" y="506"/>
                  </a:cubicBezTo>
                  <a:cubicBezTo>
                    <a:pt x="788" y="512"/>
                    <a:pt x="782" y="512"/>
                    <a:pt x="782" y="512"/>
                  </a:cubicBezTo>
                  <a:cubicBezTo>
                    <a:pt x="782" y="518"/>
                    <a:pt x="782" y="524"/>
                    <a:pt x="782" y="530"/>
                  </a:cubicBezTo>
                  <a:close/>
                  <a:moveTo>
                    <a:pt x="776" y="565"/>
                  </a:moveTo>
                  <a:lnTo>
                    <a:pt x="776" y="565"/>
                  </a:lnTo>
                  <a:cubicBezTo>
                    <a:pt x="758" y="571"/>
                    <a:pt x="752" y="559"/>
                    <a:pt x="741" y="559"/>
                  </a:cubicBezTo>
                  <a:cubicBezTo>
                    <a:pt x="741" y="553"/>
                    <a:pt x="741" y="553"/>
                    <a:pt x="741" y="553"/>
                  </a:cubicBezTo>
                  <a:cubicBezTo>
                    <a:pt x="752" y="553"/>
                    <a:pt x="758" y="559"/>
                    <a:pt x="770" y="559"/>
                  </a:cubicBezTo>
                  <a:cubicBezTo>
                    <a:pt x="770" y="565"/>
                    <a:pt x="776" y="559"/>
                    <a:pt x="776" y="565"/>
                  </a:cubicBezTo>
                  <a:close/>
                  <a:moveTo>
                    <a:pt x="782" y="436"/>
                  </a:moveTo>
                  <a:lnTo>
                    <a:pt x="782" y="436"/>
                  </a:lnTo>
                  <a:cubicBezTo>
                    <a:pt x="782" y="430"/>
                    <a:pt x="782" y="424"/>
                    <a:pt x="782" y="424"/>
                  </a:cubicBezTo>
                  <a:cubicBezTo>
                    <a:pt x="782" y="418"/>
                    <a:pt x="788" y="412"/>
                    <a:pt x="788" y="418"/>
                  </a:cubicBezTo>
                  <a:cubicBezTo>
                    <a:pt x="788" y="424"/>
                    <a:pt x="788" y="430"/>
                    <a:pt x="782" y="436"/>
                  </a:cubicBezTo>
                  <a:close/>
                  <a:moveTo>
                    <a:pt x="799" y="447"/>
                  </a:moveTo>
                  <a:lnTo>
                    <a:pt x="799" y="447"/>
                  </a:lnTo>
                  <a:cubicBezTo>
                    <a:pt x="799" y="453"/>
                    <a:pt x="793" y="453"/>
                    <a:pt x="793" y="459"/>
                  </a:cubicBezTo>
                  <a:cubicBezTo>
                    <a:pt x="788" y="459"/>
                    <a:pt x="788" y="453"/>
                    <a:pt x="788" y="453"/>
                  </a:cubicBezTo>
                  <a:cubicBezTo>
                    <a:pt x="782" y="442"/>
                    <a:pt x="793" y="442"/>
                    <a:pt x="799" y="447"/>
                  </a:cubicBezTo>
                  <a:close/>
                  <a:moveTo>
                    <a:pt x="829" y="524"/>
                  </a:moveTo>
                  <a:lnTo>
                    <a:pt x="829" y="524"/>
                  </a:lnTo>
                  <a:cubicBezTo>
                    <a:pt x="829" y="530"/>
                    <a:pt x="823" y="530"/>
                    <a:pt x="817" y="530"/>
                  </a:cubicBezTo>
                  <a:cubicBezTo>
                    <a:pt x="817" y="518"/>
                    <a:pt x="829" y="518"/>
                    <a:pt x="829" y="524"/>
                  </a:cubicBezTo>
                  <a:close/>
                  <a:moveTo>
                    <a:pt x="829" y="383"/>
                  </a:moveTo>
                  <a:lnTo>
                    <a:pt x="829" y="383"/>
                  </a:lnTo>
                  <a:cubicBezTo>
                    <a:pt x="823" y="383"/>
                    <a:pt x="823" y="377"/>
                    <a:pt x="823" y="383"/>
                  </a:cubicBezTo>
                  <a:cubicBezTo>
                    <a:pt x="817" y="383"/>
                    <a:pt x="817" y="383"/>
                    <a:pt x="811" y="389"/>
                  </a:cubicBezTo>
                  <a:cubicBezTo>
                    <a:pt x="811" y="389"/>
                    <a:pt x="805" y="389"/>
                    <a:pt x="805" y="383"/>
                  </a:cubicBezTo>
                  <a:cubicBezTo>
                    <a:pt x="811" y="383"/>
                    <a:pt x="811" y="383"/>
                    <a:pt x="817" y="383"/>
                  </a:cubicBezTo>
                  <a:cubicBezTo>
                    <a:pt x="817" y="377"/>
                    <a:pt x="811" y="383"/>
                    <a:pt x="811" y="377"/>
                  </a:cubicBezTo>
                  <a:cubicBezTo>
                    <a:pt x="811" y="371"/>
                    <a:pt x="817" y="371"/>
                    <a:pt x="823" y="371"/>
                  </a:cubicBezTo>
                  <a:cubicBezTo>
                    <a:pt x="829" y="365"/>
                    <a:pt x="829" y="359"/>
                    <a:pt x="835" y="359"/>
                  </a:cubicBezTo>
                  <a:lnTo>
                    <a:pt x="835" y="353"/>
                  </a:lnTo>
                  <a:cubicBezTo>
                    <a:pt x="835" y="347"/>
                    <a:pt x="835" y="341"/>
                    <a:pt x="835" y="336"/>
                  </a:cubicBezTo>
                  <a:lnTo>
                    <a:pt x="841" y="336"/>
                  </a:lnTo>
                  <a:cubicBezTo>
                    <a:pt x="841" y="347"/>
                    <a:pt x="846" y="359"/>
                    <a:pt x="846" y="371"/>
                  </a:cubicBezTo>
                  <a:cubicBezTo>
                    <a:pt x="841" y="377"/>
                    <a:pt x="829" y="377"/>
                    <a:pt x="829" y="383"/>
                  </a:cubicBezTo>
                  <a:close/>
                  <a:moveTo>
                    <a:pt x="829" y="300"/>
                  </a:moveTo>
                  <a:lnTo>
                    <a:pt x="829" y="300"/>
                  </a:lnTo>
                  <a:cubicBezTo>
                    <a:pt x="835" y="300"/>
                    <a:pt x="835" y="306"/>
                    <a:pt x="841" y="312"/>
                  </a:cubicBezTo>
                  <a:cubicBezTo>
                    <a:pt x="835" y="312"/>
                    <a:pt x="835" y="306"/>
                    <a:pt x="829" y="300"/>
                  </a:cubicBezTo>
                  <a:close/>
                  <a:moveTo>
                    <a:pt x="705" y="506"/>
                  </a:moveTo>
                  <a:lnTo>
                    <a:pt x="705" y="506"/>
                  </a:lnTo>
                  <a:cubicBezTo>
                    <a:pt x="711" y="500"/>
                    <a:pt x="711" y="506"/>
                    <a:pt x="711" y="500"/>
                  </a:cubicBezTo>
                  <a:cubicBezTo>
                    <a:pt x="717" y="500"/>
                    <a:pt x="717" y="506"/>
                    <a:pt x="717" y="506"/>
                  </a:cubicBezTo>
                  <a:cubicBezTo>
                    <a:pt x="717" y="512"/>
                    <a:pt x="723" y="512"/>
                    <a:pt x="723" y="518"/>
                  </a:cubicBezTo>
                  <a:cubicBezTo>
                    <a:pt x="729" y="518"/>
                    <a:pt x="729" y="524"/>
                    <a:pt x="735" y="530"/>
                  </a:cubicBezTo>
                  <a:cubicBezTo>
                    <a:pt x="735" y="536"/>
                    <a:pt x="741" y="542"/>
                    <a:pt x="741" y="548"/>
                  </a:cubicBezTo>
                  <a:cubicBezTo>
                    <a:pt x="729" y="553"/>
                    <a:pt x="729" y="542"/>
                    <a:pt x="723" y="542"/>
                  </a:cubicBezTo>
                  <a:cubicBezTo>
                    <a:pt x="723" y="518"/>
                    <a:pt x="705" y="524"/>
                    <a:pt x="705" y="506"/>
                  </a:cubicBezTo>
                  <a:close/>
                  <a:moveTo>
                    <a:pt x="658" y="483"/>
                  </a:moveTo>
                  <a:lnTo>
                    <a:pt x="658" y="483"/>
                  </a:lnTo>
                  <a:cubicBezTo>
                    <a:pt x="664" y="489"/>
                    <a:pt x="664" y="489"/>
                    <a:pt x="664" y="494"/>
                  </a:cubicBezTo>
                  <a:cubicBezTo>
                    <a:pt x="664" y="494"/>
                    <a:pt x="664" y="500"/>
                    <a:pt x="658" y="500"/>
                  </a:cubicBezTo>
                  <a:cubicBezTo>
                    <a:pt x="652" y="494"/>
                    <a:pt x="664" y="494"/>
                    <a:pt x="658" y="483"/>
                  </a:cubicBezTo>
                  <a:close/>
                  <a:moveTo>
                    <a:pt x="559" y="612"/>
                  </a:moveTo>
                  <a:lnTo>
                    <a:pt x="559" y="612"/>
                  </a:lnTo>
                  <a:cubicBezTo>
                    <a:pt x="559" y="618"/>
                    <a:pt x="559" y="618"/>
                    <a:pt x="553" y="618"/>
                  </a:cubicBezTo>
                  <a:lnTo>
                    <a:pt x="553" y="624"/>
                  </a:lnTo>
                  <a:cubicBezTo>
                    <a:pt x="553" y="636"/>
                    <a:pt x="553" y="636"/>
                    <a:pt x="553" y="642"/>
                  </a:cubicBezTo>
                  <a:cubicBezTo>
                    <a:pt x="547" y="642"/>
                    <a:pt x="541" y="648"/>
                    <a:pt x="541" y="648"/>
                  </a:cubicBezTo>
                  <a:cubicBezTo>
                    <a:pt x="535" y="642"/>
                    <a:pt x="535" y="636"/>
                    <a:pt x="535" y="624"/>
                  </a:cubicBezTo>
                  <a:cubicBezTo>
                    <a:pt x="535" y="624"/>
                    <a:pt x="535" y="618"/>
                    <a:pt x="541" y="618"/>
                  </a:cubicBezTo>
                  <a:cubicBezTo>
                    <a:pt x="541" y="612"/>
                    <a:pt x="535" y="612"/>
                    <a:pt x="535" y="606"/>
                  </a:cubicBezTo>
                  <a:cubicBezTo>
                    <a:pt x="541" y="601"/>
                    <a:pt x="547" y="595"/>
                    <a:pt x="553" y="595"/>
                  </a:cubicBezTo>
                  <a:cubicBezTo>
                    <a:pt x="553" y="589"/>
                    <a:pt x="553" y="583"/>
                    <a:pt x="553" y="577"/>
                  </a:cubicBezTo>
                  <a:cubicBezTo>
                    <a:pt x="559" y="577"/>
                    <a:pt x="559" y="589"/>
                    <a:pt x="559" y="589"/>
                  </a:cubicBezTo>
                  <a:cubicBezTo>
                    <a:pt x="559" y="601"/>
                    <a:pt x="559" y="606"/>
                    <a:pt x="559" y="612"/>
                  </a:cubicBezTo>
                  <a:close/>
                  <a:moveTo>
                    <a:pt x="247" y="760"/>
                  </a:moveTo>
                  <a:lnTo>
                    <a:pt x="247" y="760"/>
                  </a:lnTo>
                  <a:cubicBezTo>
                    <a:pt x="247" y="754"/>
                    <a:pt x="253" y="754"/>
                    <a:pt x="253" y="760"/>
                  </a:cubicBezTo>
                  <a:cubicBezTo>
                    <a:pt x="253" y="760"/>
                    <a:pt x="253" y="760"/>
                    <a:pt x="247" y="760"/>
                  </a:cubicBezTo>
                  <a:close/>
                  <a:moveTo>
                    <a:pt x="300" y="235"/>
                  </a:moveTo>
                  <a:lnTo>
                    <a:pt x="300" y="235"/>
                  </a:lnTo>
                  <a:cubicBezTo>
                    <a:pt x="300" y="235"/>
                    <a:pt x="294" y="241"/>
                    <a:pt x="294" y="247"/>
                  </a:cubicBezTo>
                  <a:cubicBezTo>
                    <a:pt x="288" y="247"/>
                    <a:pt x="294" y="235"/>
                    <a:pt x="288" y="235"/>
                  </a:cubicBezTo>
                  <a:cubicBezTo>
                    <a:pt x="282" y="235"/>
                    <a:pt x="282" y="235"/>
                    <a:pt x="276" y="235"/>
                  </a:cubicBezTo>
                  <a:cubicBezTo>
                    <a:pt x="270" y="230"/>
                    <a:pt x="276" y="212"/>
                    <a:pt x="270" y="200"/>
                  </a:cubicBezTo>
                  <a:cubicBezTo>
                    <a:pt x="265" y="194"/>
                    <a:pt x="276" y="194"/>
                    <a:pt x="270" y="194"/>
                  </a:cubicBezTo>
                  <a:cubicBezTo>
                    <a:pt x="276" y="188"/>
                    <a:pt x="276" y="188"/>
                    <a:pt x="282" y="182"/>
                  </a:cubicBezTo>
                  <a:cubicBezTo>
                    <a:pt x="282" y="177"/>
                    <a:pt x="270" y="182"/>
                    <a:pt x="270" y="177"/>
                  </a:cubicBezTo>
                  <a:cubicBezTo>
                    <a:pt x="270" y="177"/>
                    <a:pt x="276" y="177"/>
                    <a:pt x="276" y="171"/>
                  </a:cubicBezTo>
                  <a:cubicBezTo>
                    <a:pt x="276" y="165"/>
                    <a:pt x="270" y="177"/>
                    <a:pt x="270" y="171"/>
                  </a:cubicBezTo>
                  <a:cubicBezTo>
                    <a:pt x="265" y="165"/>
                    <a:pt x="270" y="165"/>
                    <a:pt x="270" y="159"/>
                  </a:cubicBezTo>
                  <a:cubicBezTo>
                    <a:pt x="265" y="153"/>
                    <a:pt x="265" y="153"/>
                    <a:pt x="265" y="147"/>
                  </a:cubicBezTo>
                  <a:cubicBezTo>
                    <a:pt x="259" y="147"/>
                    <a:pt x="253" y="141"/>
                    <a:pt x="247" y="141"/>
                  </a:cubicBezTo>
                  <a:cubicBezTo>
                    <a:pt x="247" y="141"/>
                    <a:pt x="247" y="147"/>
                    <a:pt x="241" y="141"/>
                  </a:cubicBezTo>
                  <a:cubicBezTo>
                    <a:pt x="241" y="141"/>
                    <a:pt x="235" y="141"/>
                    <a:pt x="229" y="135"/>
                  </a:cubicBezTo>
                  <a:cubicBezTo>
                    <a:pt x="235" y="129"/>
                    <a:pt x="241" y="135"/>
                    <a:pt x="247" y="129"/>
                  </a:cubicBezTo>
                  <a:cubicBezTo>
                    <a:pt x="247" y="124"/>
                    <a:pt x="241" y="129"/>
                    <a:pt x="241" y="129"/>
                  </a:cubicBezTo>
                  <a:cubicBezTo>
                    <a:pt x="241" y="124"/>
                    <a:pt x="235" y="124"/>
                    <a:pt x="235" y="129"/>
                  </a:cubicBezTo>
                  <a:cubicBezTo>
                    <a:pt x="229" y="129"/>
                    <a:pt x="229" y="124"/>
                    <a:pt x="229" y="129"/>
                  </a:cubicBezTo>
                  <a:cubicBezTo>
                    <a:pt x="229" y="124"/>
                    <a:pt x="235" y="118"/>
                    <a:pt x="235" y="124"/>
                  </a:cubicBezTo>
                  <a:cubicBezTo>
                    <a:pt x="241" y="118"/>
                    <a:pt x="247" y="118"/>
                    <a:pt x="253" y="112"/>
                  </a:cubicBezTo>
                  <a:cubicBezTo>
                    <a:pt x="253" y="112"/>
                    <a:pt x="247" y="112"/>
                    <a:pt x="247" y="106"/>
                  </a:cubicBezTo>
                  <a:cubicBezTo>
                    <a:pt x="259" y="106"/>
                    <a:pt x="265" y="94"/>
                    <a:pt x="282" y="94"/>
                  </a:cubicBezTo>
                  <a:cubicBezTo>
                    <a:pt x="288" y="94"/>
                    <a:pt x="294" y="94"/>
                    <a:pt x="306" y="94"/>
                  </a:cubicBezTo>
                  <a:cubicBezTo>
                    <a:pt x="306" y="94"/>
                    <a:pt x="306" y="88"/>
                    <a:pt x="306" y="82"/>
                  </a:cubicBezTo>
                  <a:cubicBezTo>
                    <a:pt x="306" y="77"/>
                    <a:pt x="312" y="82"/>
                    <a:pt x="318" y="82"/>
                  </a:cubicBezTo>
                  <a:cubicBezTo>
                    <a:pt x="323" y="77"/>
                    <a:pt x="341" y="82"/>
                    <a:pt x="347" y="77"/>
                  </a:cubicBezTo>
                  <a:cubicBezTo>
                    <a:pt x="347" y="77"/>
                    <a:pt x="353" y="77"/>
                    <a:pt x="353" y="82"/>
                  </a:cubicBezTo>
                  <a:cubicBezTo>
                    <a:pt x="353" y="77"/>
                    <a:pt x="359" y="77"/>
                    <a:pt x="365" y="82"/>
                  </a:cubicBezTo>
                  <a:cubicBezTo>
                    <a:pt x="371" y="82"/>
                    <a:pt x="376" y="82"/>
                    <a:pt x="382" y="88"/>
                  </a:cubicBezTo>
                  <a:cubicBezTo>
                    <a:pt x="376" y="94"/>
                    <a:pt x="365" y="88"/>
                    <a:pt x="365" y="94"/>
                  </a:cubicBezTo>
                  <a:cubicBezTo>
                    <a:pt x="371" y="100"/>
                    <a:pt x="376" y="94"/>
                    <a:pt x="382" y="94"/>
                  </a:cubicBezTo>
                  <a:cubicBezTo>
                    <a:pt x="388" y="94"/>
                    <a:pt x="388" y="100"/>
                    <a:pt x="388" y="100"/>
                  </a:cubicBezTo>
                  <a:cubicBezTo>
                    <a:pt x="388" y="100"/>
                    <a:pt x="394" y="100"/>
                    <a:pt x="394" y="106"/>
                  </a:cubicBezTo>
                  <a:cubicBezTo>
                    <a:pt x="394" y="112"/>
                    <a:pt x="388" y="106"/>
                    <a:pt x="382" y="106"/>
                  </a:cubicBezTo>
                  <a:cubicBezTo>
                    <a:pt x="382" y="106"/>
                    <a:pt x="382" y="112"/>
                    <a:pt x="376" y="112"/>
                  </a:cubicBezTo>
                  <a:cubicBezTo>
                    <a:pt x="376" y="118"/>
                    <a:pt x="376" y="118"/>
                    <a:pt x="376" y="124"/>
                  </a:cubicBezTo>
                  <a:cubicBezTo>
                    <a:pt x="371" y="118"/>
                    <a:pt x="376" y="124"/>
                    <a:pt x="371" y="124"/>
                  </a:cubicBezTo>
                  <a:cubicBezTo>
                    <a:pt x="371" y="129"/>
                    <a:pt x="382" y="129"/>
                    <a:pt x="382" y="135"/>
                  </a:cubicBezTo>
                  <a:cubicBezTo>
                    <a:pt x="376" y="135"/>
                    <a:pt x="371" y="135"/>
                    <a:pt x="371" y="135"/>
                  </a:cubicBezTo>
                  <a:cubicBezTo>
                    <a:pt x="371" y="141"/>
                    <a:pt x="376" y="159"/>
                    <a:pt x="365" y="159"/>
                  </a:cubicBezTo>
                  <a:cubicBezTo>
                    <a:pt x="365" y="165"/>
                    <a:pt x="365" y="165"/>
                    <a:pt x="365" y="171"/>
                  </a:cubicBezTo>
                  <a:cubicBezTo>
                    <a:pt x="365" y="171"/>
                    <a:pt x="365" y="171"/>
                    <a:pt x="359" y="165"/>
                  </a:cubicBezTo>
                  <a:cubicBezTo>
                    <a:pt x="359" y="171"/>
                    <a:pt x="365" y="171"/>
                    <a:pt x="365" y="177"/>
                  </a:cubicBezTo>
                  <a:cubicBezTo>
                    <a:pt x="353" y="177"/>
                    <a:pt x="353" y="171"/>
                    <a:pt x="347" y="171"/>
                  </a:cubicBezTo>
                  <a:cubicBezTo>
                    <a:pt x="341" y="171"/>
                    <a:pt x="347" y="177"/>
                    <a:pt x="341" y="177"/>
                  </a:cubicBezTo>
                  <a:cubicBezTo>
                    <a:pt x="347" y="177"/>
                    <a:pt x="353" y="182"/>
                    <a:pt x="353" y="177"/>
                  </a:cubicBezTo>
                  <a:cubicBezTo>
                    <a:pt x="359" y="182"/>
                    <a:pt x="347" y="182"/>
                    <a:pt x="347" y="188"/>
                  </a:cubicBezTo>
                  <a:cubicBezTo>
                    <a:pt x="341" y="194"/>
                    <a:pt x="335" y="200"/>
                    <a:pt x="329" y="200"/>
                  </a:cubicBezTo>
                  <a:lnTo>
                    <a:pt x="323" y="206"/>
                  </a:lnTo>
                  <a:cubicBezTo>
                    <a:pt x="318" y="200"/>
                    <a:pt x="318" y="212"/>
                    <a:pt x="312" y="206"/>
                  </a:cubicBezTo>
                  <a:cubicBezTo>
                    <a:pt x="306" y="206"/>
                    <a:pt x="312" y="212"/>
                    <a:pt x="306" y="212"/>
                  </a:cubicBezTo>
                  <a:cubicBezTo>
                    <a:pt x="306" y="224"/>
                    <a:pt x="300" y="224"/>
                    <a:pt x="300" y="235"/>
                  </a:cubicBezTo>
                  <a:close/>
                  <a:moveTo>
                    <a:pt x="453" y="112"/>
                  </a:moveTo>
                  <a:lnTo>
                    <a:pt x="453" y="112"/>
                  </a:lnTo>
                  <a:cubicBezTo>
                    <a:pt x="453" y="112"/>
                    <a:pt x="459" y="118"/>
                    <a:pt x="459" y="112"/>
                  </a:cubicBezTo>
                  <a:cubicBezTo>
                    <a:pt x="465" y="124"/>
                    <a:pt x="471" y="124"/>
                    <a:pt x="471" y="135"/>
                  </a:cubicBezTo>
                  <a:cubicBezTo>
                    <a:pt x="459" y="135"/>
                    <a:pt x="459" y="129"/>
                    <a:pt x="453" y="124"/>
                  </a:cubicBezTo>
                  <a:cubicBezTo>
                    <a:pt x="453" y="129"/>
                    <a:pt x="453" y="135"/>
                    <a:pt x="453" y="141"/>
                  </a:cubicBezTo>
                  <a:cubicBezTo>
                    <a:pt x="447" y="141"/>
                    <a:pt x="441" y="141"/>
                    <a:pt x="441" y="141"/>
                  </a:cubicBezTo>
                  <a:cubicBezTo>
                    <a:pt x="435" y="141"/>
                    <a:pt x="435" y="135"/>
                    <a:pt x="435" y="135"/>
                  </a:cubicBezTo>
                  <a:cubicBezTo>
                    <a:pt x="435" y="129"/>
                    <a:pt x="441" y="129"/>
                    <a:pt x="441" y="124"/>
                  </a:cubicBezTo>
                  <a:cubicBezTo>
                    <a:pt x="435" y="118"/>
                    <a:pt x="435" y="129"/>
                    <a:pt x="429" y="129"/>
                  </a:cubicBezTo>
                  <a:cubicBezTo>
                    <a:pt x="423" y="124"/>
                    <a:pt x="429" y="124"/>
                    <a:pt x="429" y="118"/>
                  </a:cubicBezTo>
                  <a:cubicBezTo>
                    <a:pt x="429" y="118"/>
                    <a:pt x="423" y="118"/>
                    <a:pt x="423" y="112"/>
                  </a:cubicBezTo>
                  <a:cubicBezTo>
                    <a:pt x="423" y="94"/>
                    <a:pt x="435" y="106"/>
                    <a:pt x="435" y="112"/>
                  </a:cubicBezTo>
                  <a:cubicBezTo>
                    <a:pt x="441" y="112"/>
                    <a:pt x="435" y="106"/>
                    <a:pt x="441" y="100"/>
                  </a:cubicBezTo>
                  <a:cubicBezTo>
                    <a:pt x="447" y="100"/>
                    <a:pt x="447" y="106"/>
                    <a:pt x="447" y="112"/>
                  </a:cubicBezTo>
                  <a:cubicBezTo>
                    <a:pt x="447" y="112"/>
                    <a:pt x="447" y="112"/>
                    <a:pt x="453" y="112"/>
                  </a:cubicBezTo>
                  <a:close/>
                  <a:moveTo>
                    <a:pt x="453" y="100"/>
                  </a:moveTo>
                  <a:lnTo>
                    <a:pt x="453" y="100"/>
                  </a:lnTo>
                  <a:cubicBezTo>
                    <a:pt x="465" y="100"/>
                    <a:pt x="477" y="100"/>
                    <a:pt x="488" y="100"/>
                  </a:cubicBezTo>
                  <a:cubicBezTo>
                    <a:pt x="488" y="106"/>
                    <a:pt x="482" y="106"/>
                    <a:pt x="482" y="112"/>
                  </a:cubicBezTo>
                  <a:cubicBezTo>
                    <a:pt x="471" y="112"/>
                    <a:pt x="459" y="106"/>
                    <a:pt x="453" y="106"/>
                  </a:cubicBezTo>
                  <a:lnTo>
                    <a:pt x="453" y="100"/>
                  </a:lnTo>
                  <a:close/>
                  <a:moveTo>
                    <a:pt x="382" y="282"/>
                  </a:moveTo>
                  <a:lnTo>
                    <a:pt x="382" y="282"/>
                  </a:lnTo>
                  <a:cubicBezTo>
                    <a:pt x="376" y="282"/>
                    <a:pt x="371" y="282"/>
                    <a:pt x="371" y="282"/>
                  </a:cubicBezTo>
                  <a:cubicBezTo>
                    <a:pt x="365" y="282"/>
                    <a:pt x="371" y="277"/>
                    <a:pt x="365" y="271"/>
                  </a:cubicBezTo>
                  <a:cubicBezTo>
                    <a:pt x="371" y="271"/>
                    <a:pt x="371" y="277"/>
                    <a:pt x="371" y="265"/>
                  </a:cubicBezTo>
                  <a:cubicBezTo>
                    <a:pt x="376" y="265"/>
                    <a:pt x="376" y="265"/>
                    <a:pt x="382" y="265"/>
                  </a:cubicBezTo>
                  <a:cubicBezTo>
                    <a:pt x="382" y="277"/>
                    <a:pt x="376" y="277"/>
                    <a:pt x="382" y="282"/>
                  </a:cubicBezTo>
                  <a:close/>
                  <a:moveTo>
                    <a:pt x="371" y="218"/>
                  </a:moveTo>
                  <a:lnTo>
                    <a:pt x="371" y="218"/>
                  </a:lnTo>
                  <a:cubicBezTo>
                    <a:pt x="365" y="218"/>
                    <a:pt x="365" y="212"/>
                    <a:pt x="359" y="212"/>
                  </a:cubicBezTo>
                  <a:cubicBezTo>
                    <a:pt x="359" y="206"/>
                    <a:pt x="365" y="206"/>
                    <a:pt x="365" y="206"/>
                  </a:cubicBezTo>
                  <a:cubicBezTo>
                    <a:pt x="359" y="206"/>
                    <a:pt x="359" y="206"/>
                    <a:pt x="359" y="206"/>
                  </a:cubicBezTo>
                  <a:cubicBezTo>
                    <a:pt x="359" y="200"/>
                    <a:pt x="365" y="200"/>
                    <a:pt x="365" y="194"/>
                  </a:cubicBezTo>
                  <a:cubicBezTo>
                    <a:pt x="365" y="194"/>
                    <a:pt x="365" y="200"/>
                    <a:pt x="371" y="200"/>
                  </a:cubicBezTo>
                  <a:cubicBezTo>
                    <a:pt x="376" y="200"/>
                    <a:pt x="376" y="200"/>
                    <a:pt x="382" y="200"/>
                  </a:cubicBezTo>
                  <a:cubicBezTo>
                    <a:pt x="382" y="206"/>
                    <a:pt x="388" y="206"/>
                    <a:pt x="388" y="218"/>
                  </a:cubicBezTo>
                  <a:lnTo>
                    <a:pt x="382" y="218"/>
                  </a:lnTo>
                  <a:cubicBezTo>
                    <a:pt x="376" y="218"/>
                    <a:pt x="371" y="218"/>
                    <a:pt x="371" y="218"/>
                  </a:cubicBezTo>
                  <a:close/>
                  <a:moveTo>
                    <a:pt x="553" y="147"/>
                  </a:moveTo>
                  <a:lnTo>
                    <a:pt x="553" y="147"/>
                  </a:lnTo>
                  <a:cubicBezTo>
                    <a:pt x="565" y="141"/>
                    <a:pt x="571" y="135"/>
                    <a:pt x="582" y="135"/>
                  </a:cubicBezTo>
                  <a:cubicBezTo>
                    <a:pt x="582" y="135"/>
                    <a:pt x="582" y="135"/>
                    <a:pt x="582" y="129"/>
                  </a:cubicBezTo>
                  <a:lnTo>
                    <a:pt x="588" y="129"/>
                  </a:lnTo>
                  <a:cubicBezTo>
                    <a:pt x="588" y="141"/>
                    <a:pt x="582" y="147"/>
                    <a:pt x="577" y="141"/>
                  </a:cubicBezTo>
                  <a:cubicBezTo>
                    <a:pt x="571" y="147"/>
                    <a:pt x="565" y="153"/>
                    <a:pt x="553" y="159"/>
                  </a:cubicBezTo>
                  <a:cubicBezTo>
                    <a:pt x="553" y="165"/>
                    <a:pt x="559" y="171"/>
                    <a:pt x="559" y="177"/>
                  </a:cubicBezTo>
                  <a:cubicBezTo>
                    <a:pt x="559" y="177"/>
                    <a:pt x="559" y="177"/>
                    <a:pt x="559" y="182"/>
                  </a:cubicBezTo>
                  <a:cubicBezTo>
                    <a:pt x="553" y="177"/>
                    <a:pt x="547" y="177"/>
                    <a:pt x="541" y="171"/>
                  </a:cubicBezTo>
                  <a:cubicBezTo>
                    <a:pt x="541" y="165"/>
                    <a:pt x="547" y="165"/>
                    <a:pt x="547" y="159"/>
                  </a:cubicBezTo>
                  <a:cubicBezTo>
                    <a:pt x="547" y="153"/>
                    <a:pt x="553" y="153"/>
                    <a:pt x="553" y="147"/>
                  </a:cubicBezTo>
                  <a:close/>
                  <a:moveTo>
                    <a:pt x="553" y="112"/>
                  </a:moveTo>
                  <a:lnTo>
                    <a:pt x="553" y="112"/>
                  </a:lnTo>
                  <a:cubicBezTo>
                    <a:pt x="553" y="100"/>
                    <a:pt x="565" y="100"/>
                    <a:pt x="565" y="106"/>
                  </a:cubicBezTo>
                  <a:cubicBezTo>
                    <a:pt x="559" y="106"/>
                    <a:pt x="559" y="112"/>
                    <a:pt x="553" y="112"/>
                  </a:cubicBezTo>
                  <a:close/>
                  <a:moveTo>
                    <a:pt x="646" y="106"/>
                  </a:moveTo>
                  <a:lnTo>
                    <a:pt x="646" y="106"/>
                  </a:lnTo>
                  <a:cubicBezTo>
                    <a:pt x="652" y="106"/>
                    <a:pt x="664" y="106"/>
                    <a:pt x="670" y="112"/>
                  </a:cubicBezTo>
                  <a:cubicBezTo>
                    <a:pt x="664" y="124"/>
                    <a:pt x="652" y="118"/>
                    <a:pt x="640" y="118"/>
                  </a:cubicBezTo>
                  <a:cubicBezTo>
                    <a:pt x="646" y="112"/>
                    <a:pt x="640" y="106"/>
                    <a:pt x="646" y="106"/>
                  </a:cubicBezTo>
                  <a:close/>
                  <a:moveTo>
                    <a:pt x="194" y="218"/>
                  </a:moveTo>
                  <a:lnTo>
                    <a:pt x="194" y="218"/>
                  </a:lnTo>
                  <a:cubicBezTo>
                    <a:pt x="188" y="230"/>
                    <a:pt x="182" y="212"/>
                    <a:pt x="182" y="224"/>
                  </a:cubicBezTo>
                  <a:cubicBezTo>
                    <a:pt x="176" y="224"/>
                    <a:pt x="170" y="224"/>
                    <a:pt x="170" y="218"/>
                  </a:cubicBezTo>
                  <a:cubicBezTo>
                    <a:pt x="176" y="224"/>
                    <a:pt x="176" y="212"/>
                    <a:pt x="176" y="212"/>
                  </a:cubicBezTo>
                  <a:cubicBezTo>
                    <a:pt x="182" y="212"/>
                    <a:pt x="182" y="212"/>
                    <a:pt x="188" y="212"/>
                  </a:cubicBezTo>
                  <a:cubicBezTo>
                    <a:pt x="188" y="218"/>
                    <a:pt x="188" y="218"/>
                    <a:pt x="194" y="218"/>
                  </a:cubicBezTo>
                  <a:close/>
                  <a:moveTo>
                    <a:pt x="217" y="447"/>
                  </a:moveTo>
                  <a:lnTo>
                    <a:pt x="217" y="447"/>
                  </a:lnTo>
                  <a:cubicBezTo>
                    <a:pt x="217" y="453"/>
                    <a:pt x="211" y="453"/>
                    <a:pt x="206" y="453"/>
                  </a:cubicBezTo>
                  <a:lnTo>
                    <a:pt x="206" y="447"/>
                  </a:lnTo>
                  <a:cubicBezTo>
                    <a:pt x="211" y="447"/>
                    <a:pt x="211" y="447"/>
                    <a:pt x="217" y="447"/>
                  </a:cubicBezTo>
                  <a:close/>
                  <a:moveTo>
                    <a:pt x="176" y="442"/>
                  </a:moveTo>
                  <a:lnTo>
                    <a:pt x="176" y="442"/>
                  </a:lnTo>
                  <a:cubicBezTo>
                    <a:pt x="170" y="442"/>
                    <a:pt x="170" y="436"/>
                    <a:pt x="164" y="436"/>
                  </a:cubicBezTo>
                  <a:cubicBezTo>
                    <a:pt x="159" y="430"/>
                    <a:pt x="159" y="436"/>
                    <a:pt x="153" y="436"/>
                  </a:cubicBezTo>
                  <a:cubicBezTo>
                    <a:pt x="153" y="430"/>
                    <a:pt x="153" y="430"/>
                    <a:pt x="153" y="430"/>
                  </a:cubicBezTo>
                  <a:cubicBezTo>
                    <a:pt x="164" y="430"/>
                    <a:pt x="170" y="430"/>
                    <a:pt x="176" y="430"/>
                  </a:cubicBezTo>
                  <a:cubicBezTo>
                    <a:pt x="176" y="436"/>
                    <a:pt x="182" y="436"/>
                    <a:pt x="182" y="436"/>
                  </a:cubicBezTo>
                  <a:cubicBezTo>
                    <a:pt x="182" y="436"/>
                    <a:pt x="188" y="436"/>
                    <a:pt x="188" y="442"/>
                  </a:cubicBezTo>
                  <a:cubicBezTo>
                    <a:pt x="194" y="442"/>
                    <a:pt x="200" y="442"/>
                    <a:pt x="206" y="453"/>
                  </a:cubicBezTo>
                  <a:cubicBezTo>
                    <a:pt x="200" y="453"/>
                    <a:pt x="194" y="447"/>
                    <a:pt x="194" y="453"/>
                  </a:cubicBezTo>
                  <a:cubicBezTo>
                    <a:pt x="194" y="453"/>
                    <a:pt x="188" y="447"/>
                    <a:pt x="188" y="453"/>
                  </a:cubicBezTo>
                  <a:cubicBezTo>
                    <a:pt x="182" y="447"/>
                    <a:pt x="182" y="442"/>
                    <a:pt x="188" y="442"/>
                  </a:cubicBezTo>
                  <a:cubicBezTo>
                    <a:pt x="188" y="442"/>
                    <a:pt x="182" y="442"/>
                    <a:pt x="176" y="442"/>
                  </a:cubicBezTo>
                  <a:close/>
                  <a:moveTo>
                    <a:pt x="182" y="453"/>
                  </a:moveTo>
                  <a:lnTo>
                    <a:pt x="182" y="453"/>
                  </a:lnTo>
                  <a:cubicBezTo>
                    <a:pt x="176" y="453"/>
                    <a:pt x="176" y="453"/>
                    <a:pt x="170" y="453"/>
                  </a:cubicBezTo>
                  <a:lnTo>
                    <a:pt x="170" y="447"/>
                  </a:lnTo>
                  <a:cubicBezTo>
                    <a:pt x="176" y="447"/>
                    <a:pt x="182" y="447"/>
                    <a:pt x="182" y="453"/>
                  </a:cubicBezTo>
                  <a:close/>
                  <a:moveTo>
                    <a:pt x="170" y="424"/>
                  </a:moveTo>
                  <a:lnTo>
                    <a:pt x="170" y="424"/>
                  </a:lnTo>
                  <a:lnTo>
                    <a:pt x="170" y="418"/>
                  </a:lnTo>
                  <a:cubicBezTo>
                    <a:pt x="176" y="418"/>
                    <a:pt x="176" y="418"/>
                    <a:pt x="176" y="424"/>
                  </a:cubicBezTo>
                  <a:lnTo>
                    <a:pt x="170" y="424"/>
                  </a:lnTo>
                  <a:close/>
                  <a:moveTo>
                    <a:pt x="182" y="418"/>
                  </a:moveTo>
                  <a:lnTo>
                    <a:pt x="182" y="418"/>
                  </a:lnTo>
                  <a:cubicBezTo>
                    <a:pt x="182" y="418"/>
                    <a:pt x="182" y="418"/>
                    <a:pt x="188" y="418"/>
                  </a:cubicBezTo>
                  <a:lnTo>
                    <a:pt x="188" y="424"/>
                  </a:lnTo>
                  <a:cubicBezTo>
                    <a:pt x="182" y="430"/>
                    <a:pt x="182" y="424"/>
                    <a:pt x="182" y="418"/>
                  </a:cubicBezTo>
                  <a:close/>
                  <a:moveTo>
                    <a:pt x="188" y="436"/>
                  </a:moveTo>
                  <a:lnTo>
                    <a:pt x="188" y="436"/>
                  </a:lnTo>
                  <a:cubicBezTo>
                    <a:pt x="188" y="430"/>
                    <a:pt x="188" y="430"/>
                    <a:pt x="188" y="424"/>
                  </a:cubicBezTo>
                  <a:cubicBezTo>
                    <a:pt x="194" y="424"/>
                    <a:pt x="194" y="430"/>
                    <a:pt x="194" y="430"/>
                  </a:cubicBezTo>
                  <a:cubicBezTo>
                    <a:pt x="194" y="430"/>
                    <a:pt x="200" y="430"/>
                    <a:pt x="200" y="436"/>
                  </a:cubicBezTo>
                  <a:cubicBezTo>
                    <a:pt x="200" y="436"/>
                    <a:pt x="188" y="436"/>
                    <a:pt x="194" y="430"/>
                  </a:cubicBezTo>
                  <a:lnTo>
                    <a:pt x="188" y="436"/>
                  </a:lnTo>
                  <a:close/>
                  <a:moveTo>
                    <a:pt x="846" y="565"/>
                  </a:moveTo>
                  <a:lnTo>
                    <a:pt x="846" y="565"/>
                  </a:lnTo>
                  <a:cubicBezTo>
                    <a:pt x="846" y="559"/>
                    <a:pt x="846" y="559"/>
                    <a:pt x="846" y="553"/>
                  </a:cubicBezTo>
                  <a:cubicBezTo>
                    <a:pt x="841" y="548"/>
                    <a:pt x="835" y="542"/>
                    <a:pt x="829" y="536"/>
                  </a:cubicBezTo>
                  <a:cubicBezTo>
                    <a:pt x="823" y="536"/>
                    <a:pt x="823" y="542"/>
                    <a:pt x="823" y="536"/>
                  </a:cubicBezTo>
                  <a:cubicBezTo>
                    <a:pt x="817" y="530"/>
                    <a:pt x="823" y="536"/>
                    <a:pt x="823" y="530"/>
                  </a:cubicBezTo>
                  <a:cubicBezTo>
                    <a:pt x="829" y="530"/>
                    <a:pt x="829" y="536"/>
                    <a:pt x="829" y="536"/>
                  </a:cubicBezTo>
                  <a:cubicBezTo>
                    <a:pt x="835" y="536"/>
                    <a:pt x="835" y="530"/>
                    <a:pt x="835" y="530"/>
                  </a:cubicBezTo>
                  <a:cubicBezTo>
                    <a:pt x="841" y="530"/>
                    <a:pt x="841" y="530"/>
                    <a:pt x="846" y="530"/>
                  </a:cubicBezTo>
                  <a:cubicBezTo>
                    <a:pt x="852" y="530"/>
                    <a:pt x="852" y="530"/>
                    <a:pt x="852" y="536"/>
                  </a:cubicBezTo>
                  <a:cubicBezTo>
                    <a:pt x="852" y="542"/>
                    <a:pt x="846" y="553"/>
                    <a:pt x="846" y="5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6" name="Freeform: Shape 43">
              <a:extLst>
                <a:ext uri="{FF2B5EF4-FFF2-40B4-BE49-F238E27FC236}">
                  <a16:creationId xmlns:a16="http://schemas.microsoft.com/office/drawing/2014/main" id="{5B81601C-CC27-48E3-A00E-E30F22F3D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599" y="2782665"/>
              <a:ext cx="993" cy="1985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0 h 7"/>
                <a:gd name="T4" fmla="*/ 0 w 1"/>
                <a:gd name="T5" fmla="*/ 6 h 7"/>
                <a:gd name="T6" fmla="*/ 0 w 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"/>
                  </a:cubicBez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7" name="Freeform: Shape 44">
              <a:extLst>
                <a:ext uri="{FF2B5EF4-FFF2-40B4-BE49-F238E27FC236}">
                  <a16:creationId xmlns:a16="http://schemas.microsoft.com/office/drawing/2014/main" id="{4371D50A-3743-4E8A-999F-2693300FF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7605" y="2829306"/>
              <a:ext cx="1985" cy="2977"/>
            </a:xfrm>
            <a:custGeom>
              <a:avLst/>
              <a:gdLst>
                <a:gd name="T0" fmla="*/ 6 w 7"/>
                <a:gd name="T1" fmla="*/ 6 h 13"/>
                <a:gd name="T2" fmla="*/ 6 w 7"/>
                <a:gd name="T3" fmla="*/ 6 h 13"/>
                <a:gd name="T4" fmla="*/ 6 w 7"/>
                <a:gd name="T5" fmla="*/ 0 h 13"/>
                <a:gd name="T6" fmla="*/ 0 w 7"/>
                <a:gd name="T7" fmla="*/ 6 h 13"/>
                <a:gd name="T8" fmla="*/ 6 w 7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6"/>
                    <a:pt x="6" y="0"/>
                  </a:cubicBezTo>
                  <a:cubicBezTo>
                    <a:pt x="0" y="0"/>
                    <a:pt x="0" y="6"/>
                    <a:pt x="0" y="6"/>
                  </a:cubicBezTo>
                  <a:cubicBezTo>
                    <a:pt x="0" y="6"/>
                    <a:pt x="6" y="12"/>
                    <a:pt x="6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8" name="Freeform: Shape 45">
              <a:extLst>
                <a:ext uri="{FF2B5EF4-FFF2-40B4-BE49-F238E27FC236}">
                  <a16:creationId xmlns:a16="http://schemas.microsoft.com/office/drawing/2014/main" id="{46B8FE7E-AC4D-44FA-B38C-DAF2491B5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729" y="2786634"/>
              <a:ext cx="992" cy="99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49" name="Freeform: Shape 46">
              <a:extLst>
                <a:ext uri="{FF2B5EF4-FFF2-40B4-BE49-F238E27FC236}">
                  <a16:creationId xmlns:a16="http://schemas.microsoft.com/office/drawing/2014/main" id="{F3CCB5A3-A5AF-4504-A6DD-18C8FCA03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729" y="2785643"/>
              <a:ext cx="1985" cy="1985"/>
            </a:xfrm>
            <a:custGeom>
              <a:avLst/>
              <a:gdLst>
                <a:gd name="T0" fmla="*/ 6 w 7"/>
                <a:gd name="T1" fmla="*/ 6 h 7"/>
                <a:gd name="T2" fmla="*/ 6 w 7"/>
                <a:gd name="T3" fmla="*/ 6 h 7"/>
                <a:gd name="T4" fmla="*/ 6 w 7"/>
                <a:gd name="T5" fmla="*/ 0 h 7"/>
                <a:gd name="T6" fmla="*/ 6 w 7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6" y="6"/>
                  </a:moveTo>
                  <a:lnTo>
                    <a:pt x="6" y="6"/>
                  </a:lnTo>
                  <a:lnTo>
                    <a:pt x="6" y="0"/>
                  </a:lnTo>
                  <a:cubicBezTo>
                    <a:pt x="6" y="0"/>
                    <a:pt x="0" y="0"/>
                    <a:pt x="6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0" name="Freeform: Shape 47">
              <a:extLst>
                <a:ext uri="{FF2B5EF4-FFF2-40B4-BE49-F238E27FC236}">
                  <a16:creationId xmlns:a16="http://schemas.microsoft.com/office/drawing/2014/main" id="{2B2E43C0-308C-4640-8AF6-0A887D60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890" y="2791597"/>
              <a:ext cx="2978" cy="1985"/>
            </a:xfrm>
            <a:custGeom>
              <a:avLst/>
              <a:gdLst>
                <a:gd name="T0" fmla="*/ 0 w 12"/>
                <a:gd name="T1" fmla="*/ 0 h 7"/>
                <a:gd name="T2" fmla="*/ 0 w 12"/>
                <a:gd name="T3" fmla="*/ 0 h 7"/>
                <a:gd name="T4" fmla="*/ 6 w 12"/>
                <a:gd name="T5" fmla="*/ 6 h 7"/>
                <a:gd name="T6" fmla="*/ 0 w 12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6" y="6"/>
                    <a:pt x="6" y="6"/>
                  </a:cubicBezTo>
                  <a:cubicBezTo>
                    <a:pt x="11" y="0"/>
                    <a:pt x="6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1" name="Freeform: Shape 48">
              <a:extLst>
                <a:ext uri="{FF2B5EF4-FFF2-40B4-BE49-F238E27FC236}">
                  <a16:creationId xmlns:a16="http://schemas.microsoft.com/office/drawing/2014/main" id="{F418B7B6-8C9A-43DD-9DE9-61859BC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830" y="2843199"/>
              <a:ext cx="993" cy="99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2" name="Freeform: Shape 49">
              <a:extLst>
                <a:ext uri="{FF2B5EF4-FFF2-40B4-BE49-F238E27FC236}">
                  <a16:creationId xmlns:a16="http://schemas.microsoft.com/office/drawing/2014/main" id="{8BA36858-1CC3-4F74-97D1-3EC011AF6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198" y="2826329"/>
              <a:ext cx="993" cy="99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3" name="Freeform: Shape 50">
              <a:extLst>
                <a:ext uri="{FF2B5EF4-FFF2-40B4-BE49-F238E27FC236}">
                  <a16:creationId xmlns:a16="http://schemas.microsoft.com/office/drawing/2014/main" id="{B17D38E9-3579-4A53-BB1D-208115AB2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1199" y="2797550"/>
              <a:ext cx="9923" cy="15878"/>
            </a:xfrm>
            <a:custGeom>
              <a:avLst/>
              <a:gdLst>
                <a:gd name="T0" fmla="*/ 42 w 43"/>
                <a:gd name="T1" fmla="*/ 0 h 72"/>
                <a:gd name="T2" fmla="*/ 42 w 43"/>
                <a:gd name="T3" fmla="*/ 0 h 72"/>
                <a:gd name="T4" fmla="*/ 24 w 43"/>
                <a:gd name="T5" fmla="*/ 29 h 72"/>
                <a:gd name="T6" fmla="*/ 24 w 43"/>
                <a:gd name="T7" fmla="*/ 41 h 72"/>
                <a:gd name="T8" fmla="*/ 18 w 43"/>
                <a:gd name="T9" fmla="*/ 59 h 72"/>
                <a:gd name="T10" fmla="*/ 0 w 43"/>
                <a:gd name="T11" fmla="*/ 47 h 72"/>
                <a:gd name="T12" fmla="*/ 6 w 43"/>
                <a:gd name="T13" fmla="*/ 59 h 72"/>
                <a:gd name="T14" fmla="*/ 6 w 43"/>
                <a:gd name="T15" fmla="*/ 65 h 72"/>
                <a:gd name="T16" fmla="*/ 12 w 43"/>
                <a:gd name="T17" fmla="*/ 65 h 72"/>
                <a:gd name="T18" fmla="*/ 18 w 43"/>
                <a:gd name="T19" fmla="*/ 65 h 72"/>
                <a:gd name="T20" fmla="*/ 30 w 43"/>
                <a:gd name="T21" fmla="*/ 65 h 72"/>
                <a:gd name="T22" fmla="*/ 36 w 43"/>
                <a:gd name="T23" fmla="*/ 41 h 72"/>
                <a:gd name="T24" fmla="*/ 42 w 43"/>
                <a:gd name="T25" fmla="*/ 47 h 72"/>
                <a:gd name="T26" fmla="*/ 42 w 43"/>
                <a:gd name="T27" fmla="*/ 29 h 72"/>
                <a:gd name="T28" fmla="*/ 30 w 43"/>
                <a:gd name="T29" fmla="*/ 24 h 72"/>
                <a:gd name="T30" fmla="*/ 42 w 43"/>
                <a:gd name="T3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72">
                  <a:moveTo>
                    <a:pt x="42" y="0"/>
                  </a:moveTo>
                  <a:lnTo>
                    <a:pt x="42" y="0"/>
                  </a:lnTo>
                  <a:cubicBezTo>
                    <a:pt x="36" y="12"/>
                    <a:pt x="24" y="18"/>
                    <a:pt x="24" y="29"/>
                  </a:cubicBezTo>
                  <a:cubicBezTo>
                    <a:pt x="24" y="35"/>
                    <a:pt x="24" y="35"/>
                    <a:pt x="24" y="41"/>
                  </a:cubicBezTo>
                  <a:cubicBezTo>
                    <a:pt x="24" y="47"/>
                    <a:pt x="24" y="53"/>
                    <a:pt x="18" y="59"/>
                  </a:cubicBezTo>
                  <a:cubicBezTo>
                    <a:pt x="6" y="71"/>
                    <a:pt x="6" y="47"/>
                    <a:pt x="0" y="47"/>
                  </a:cubicBezTo>
                  <a:cubicBezTo>
                    <a:pt x="0" y="53"/>
                    <a:pt x="6" y="59"/>
                    <a:pt x="6" y="59"/>
                  </a:cubicBezTo>
                  <a:lnTo>
                    <a:pt x="6" y="65"/>
                  </a:lnTo>
                  <a:lnTo>
                    <a:pt x="12" y="65"/>
                  </a:lnTo>
                  <a:lnTo>
                    <a:pt x="18" y="65"/>
                  </a:lnTo>
                  <a:cubicBezTo>
                    <a:pt x="24" y="65"/>
                    <a:pt x="24" y="65"/>
                    <a:pt x="30" y="65"/>
                  </a:cubicBezTo>
                  <a:cubicBezTo>
                    <a:pt x="36" y="59"/>
                    <a:pt x="36" y="47"/>
                    <a:pt x="36" y="41"/>
                  </a:cubicBezTo>
                  <a:cubicBezTo>
                    <a:pt x="42" y="41"/>
                    <a:pt x="36" y="47"/>
                    <a:pt x="42" y="47"/>
                  </a:cubicBezTo>
                  <a:cubicBezTo>
                    <a:pt x="42" y="41"/>
                    <a:pt x="42" y="35"/>
                    <a:pt x="42" y="29"/>
                  </a:cubicBezTo>
                  <a:cubicBezTo>
                    <a:pt x="36" y="29"/>
                    <a:pt x="36" y="29"/>
                    <a:pt x="30" y="24"/>
                  </a:cubicBezTo>
                  <a:cubicBezTo>
                    <a:pt x="30" y="12"/>
                    <a:pt x="42" y="12"/>
                    <a:pt x="4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4" name="Freeform: Shape 51">
              <a:extLst>
                <a:ext uri="{FF2B5EF4-FFF2-40B4-BE49-F238E27FC236}">
                  <a16:creationId xmlns:a16="http://schemas.microsoft.com/office/drawing/2014/main" id="{D8B7492E-AD65-4B60-A45C-EC21BAC3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531" y="2813428"/>
              <a:ext cx="1985" cy="992"/>
            </a:xfrm>
            <a:custGeom>
              <a:avLst/>
              <a:gdLst>
                <a:gd name="T0" fmla="*/ 6 w 7"/>
                <a:gd name="T1" fmla="*/ 0 h 6"/>
                <a:gd name="T2" fmla="*/ 6 w 7"/>
                <a:gd name="T3" fmla="*/ 0 h 6"/>
                <a:gd name="T4" fmla="*/ 6 w 7"/>
                <a:gd name="T5" fmla="*/ 5 h 6"/>
                <a:gd name="T6" fmla="*/ 6 w 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0"/>
                  </a:moveTo>
                  <a:lnTo>
                    <a:pt x="6" y="0"/>
                  </a:lnTo>
                  <a:cubicBezTo>
                    <a:pt x="6" y="0"/>
                    <a:pt x="0" y="0"/>
                    <a:pt x="6" y="5"/>
                  </a:cubicBezTo>
                  <a:lnTo>
                    <a:pt x="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5" name="Freeform: Shape 52">
              <a:extLst>
                <a:ext uri="{FF2B5EF4-FFF2-40B4-BE49-F238E27FC236}">
                  <a16:creationId xmlns:a16="http://schemas.microsoft.com/office/drawing/2014/main" id="{A62CA845-1356-4C86-935D-78841B347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0659" y="2849153"/>
              <a:ext cx="2978" cy="3969"/>
            </a:xfrm>
            <a:custGeom>
              <a:avLst/>
              <a:gdLst>
                <a:gd name="T0" fmla="*/ 0 w 12"/>
                <a:gd name="T1" fmla="*/ 6 h 18"/>
                <a:gd name="T2" fmla="*/ 0 w 12"/>
                <a:gd name="T3" fmla="*/ 6 h 18"/>
                <a:gd name="T4" fmla="*/ 5 w 12"/>
                <a:gd name="T5" fmla="*/ 17 h 18"/>
                <a:gd name="T6" fmla="*/ 11 w 12"/>
                <a:gd name="T7" fmla="*/ 17 h 18"/>
                <a:gd name="T8" fmla="*/ 11 w 12"/>
                <a:gd name="T9" fmla="*/ 6 h 18"/>
                <a:gd name="T10" fmla="*/ 0 w 12"/>
                <a:gd name="T1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8">
                  <a:moveTo>
                    <a:pt x="0" y="6"/>
                  </a:moveTo>
                  <a:lnTo>
                    <a:pt x="0" y="6"/>
                  </a:lnTo>
                  <a:cubicBezTo>
                    <a:pt x="0" y="11"/>
                    <a:pt x="5" y="11"/>
                    <a:pt x="5" y="17"/>
                  </a:cubicBezTo>
                  <a:lnTo>
                    <a:pt x="11" y="17"/>
                  </a:lnTo>
                  <a:cubicBezTo>
                    <a:pt x="11" y="11"/>
                    <a:pt x="5" y="11"/>
                    <a:pt x="11" y="6"/>
                  </a:cubicBezTo>
                  <a:cubicBezTo>
                    <a:pt x="5" y="11"/>
                    <a:pt x="5" y="0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6" name="Freeform: Shape 53">
              <a:extLst>
                <a:ext uri="{FF2B5EF4-FFF2-40B4-BE49-F238E27FC236}">
                  <a16:creationId xmlns:a16="http://schemas.microsoft.com/office/drawing/2014/main" id="{B6E7AA82-161F-45A9-A046-4EE204640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075" y="2795566"/>
              <a:ext cx="3969" cy="3969"/>
            </a:xfrm>
            <a:custGeom>
              <a:avLst/>
              <a:gdLst>
                <a:gd name="T0" fmla="*/ 0 w 19"/>
                <a:gd name="T1" fmla="*/ 0 h 19"/>
                <a:gd name="T2" fmla="*/ 0 w 19"/>
                <a:gd name="T3" fmla="*/ 0 h 19"/>
                <a:gd name="T4" fmla="*/ 6 w 19"/>
                <a:gd name="T5" fmla="*/ 12 h 19"/>
                <a:gd name="T6" fmla="*/ 12 w 19"/>
                <a:gd name="T7" fmla="*/ 6 h 19"/>
                <a:gd name="T8" fmla="*/ 18 w 19"/>
                <a:gd name="T9" fmla="*/ 0 h 19"/>
                <a:gd name="T10" fmla="*/ 0 w 19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8"/>
                    <a:pt x="6" y="12"/>
                  </a:cubicBezTo>
                  <a:cubicBezTo>
                    <a:pt x="12" y="12"/>
                    <a:pt x="6" y="12"/>
                    <a:pt x="12" y="6"/>
                  </a:cubicBezTo>
                  <a:cubicBezTo>
                    <a:pt x="12" y="6"/>
                    <a:pt x="18" y="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7" name="Freeform: Shape 54">
              <a:extLst>
                <a:ext uri="{FF2B5EF4-FFF2-40B4-BE49-F238E27FC236}">
                  <a16:creationId xmlns:a16="http://schemas.microsoft.com/office/drawing/2014/main" id="{16838D8A-6B41-4645-851C-FBB04027C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106" y="2790603"/>
              <a:ext cx="1985" cy="993"/>
            </a:xfrm>
            <a:custGeom>
              <a:avLst/>
              <a:gdLst>
                <a:gd name="T0" fmla="*/ 6 w 7"/>
                <a:gd name="T1" fmla="*/ 5 h 6"/>
                <a:gd name="T2" fmla="*/ 6 w 7"/>
                <a:gd name="T3" fmla="*/ 5 h 6"/>
                <a:gd name="T4" fmla="*/ 6 w 7"/>
                <a:gd name="T5" fmla="*/ 0 h 6"/>
                <a:gd name="T6" fmla="*/ 6 w 7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5"/>
                  </a:moveTo>
                  <a:lnTo>
                    <a:pt x="6" y="5"/>
                  </a:lnTo>
                  <a:lnTo>
                    <a:pt x="6" y="0"/>
                  </a:lnTo>
                  <a:cubicBezTo>
                    <a:pt x="6" y="0"/>
                    <a:pt x="0" y="0"/>
                    <a:pt x="6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8" name="Freeform: Shape 55">
              <a:extLst>
                <a:ext uri="{FF2B5EF4-FFF2-40B4-BE49-F238E27FC236}">
                  <a16:creationId xmlns:a16="http://schemas.microsoft.com/office/drawing/2014/main" id="{FD1B1015-80B0-420B-B0F1-4E2E7561D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9059" y="2843199"/>
              <a:ext cx="993" cy="99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59" name="Freeform: Shape 56">
              <a:extLst>
                <a:ext uri="{FF2B5EF4-FFF2-40B4-BE49-F238E27FC236}">
                  <a16:creationId xmlns:a16="http://schemas.microsoft.com/office/drawing/2014/main" id="{6A8A3768-86FC-478E-9C00-E9FE07359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9059" y="2798542"/>
              <a:ext cx="993" cy="99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0" name="Freeform: Shape 57">
              <a:extLst>
                <a:ext uri="{FF2B5EF4-FFF2-40B4-BE49-F238E27FC236}">
                  <a16:creationId xmlns:a16="http://schemas.microsoft.com/office/drawing/2014/main" id="{D7366CB4-88C7-401D-8B20-5AA6346A1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890" y="2791597"/>
              <a:ext cx="993" cy="99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1" name="Freeform: Shape 58">
              <a:extLst>
                <a:ext uri="{FF2B5EF4-FFF2-40B4-BE49-F238E27FC236}">
                  <a16:creationId xmlns:a16="http://schemas.microsoft.com/office/drawing/2014/main" id="{7F68868D-ED25-46A4-95FF-4A4FF986E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114" y="2803505"/>
              <a:ext cx="992" cy="1985"/>
            </a:xfrm>
            <a:custGeom>
              <a:avLst/>
              <a:gdLst>
                <a:gd name="T0" fmla="*/ 0 w 6"/>
                <a:gd name="T1" fmla="*/ 6 h 7"/>
                <a:gd name="T2" fmla="*/ 0 w 6"/>
                <a:gd name="T3" fmla="*/ 6 h 7"/>
                <a:gd name="T4" fmla="*/ 5 w 6"/>
                <a:gd name="T5" fmla="*/ 0 h 7"/>
                <a:gd name="T6" fmla="*/ 0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6"/>
                  </a:moveTo>
                  <a:lnTo>
                    <a:pt x="0" y="6"/>
                  </a:lnTo>
                  <a:cubicBezTo>
                    <a:pt x="0" y="6"/>
                    <a:pt x="5" y="6"/>
                    <a:pt x="5" y="0"/>
                  </a:cubicBezTo>
                  <a:cubicBezTo>
                    <a:pt x="5" y="6"/>
                    <a:pt x="0" y="0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2" name="Freeform: Shape 59">
              <a:extLst>
                <a:ext uri="{FF2B5EF4-FFF2-40B4-BE49-F238E27FC236}">
                  <a16:creationId xmlns:a16="http://schemas.microsoft.com/office/drawing/2014/main" id="{325C64FC-36A1-45A2-9BAB-2C02F0DC3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721" y="2785643"/>
              <a:ext cx="1985" cy="992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0" y="0"/>
                    <a:pt x="6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3" name="Freeform: Shape 60">
              <a:extLst>
                <a:ext uri="{FF2B5EF4-FFF2-40B4-BE49-F238E27FC236}">
                  <a16:creationId xmlns:a16="http://schemas.microsoft.com/office/drawing/2014/main" id="{DF9E6724-AC33-4FB8-9984-66FC11E39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1353" y="2770757"/>
              <a:ext cx="5954" cy="2978"/>
            </a:xfrm>
            <a:custGeom>
              <a:avLst/>
              <a:gdLst>
                <a:gd name="T0" fmla="*/ 18 w 25"/>
                <a:gd name="T1" fmla="*/ 12 h 13"/>
                <a:gd name="T2" fmla="*/ 18 w 25"/>
                <a:gd name="T3" fmla="*/ 12 h 13"/>
                <a:gd name="T4" fmla="*/ 24 w 25"/>
                <a:gd name="T5" fmla="*/ 0 h 13"/>
                <a:gd name="T6" fmla="*/ 0 w 25"/>
                <a:gd name="T7" fmla="*/ 6 h 13"/>
                <a:gd name="T8" fmla="*/ 18 w 25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18" y="12"/>
                  </a:moveTo>
                  <a:lnTo>
                    <a:pt x="18" y="12"/>
                  </a:lnTo>
                  <a:cubicBezTo>
                    <a:pt x="24" y="6"/>
                    <a:pt x="24" y="6"/>
                    <a:pt x="24" y="0"/>
                  </a:cubicBezTo>
                  <a:cubicBezTo>
                    <a:pt x="18" y="0"/>
                    <a:pt x="6" y="0"/>
                    <a:pt x="0" y="6"/>
                  </a:cubicBezTo>
                  <a:cubicBezTo>
                    <a:pt x="6" y="6"/>
                    <a:pt x="12" y="6"/>
                    <a:pt x="18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BE6C10EF-6D58-4200-B6A3-53D749A36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337" y="2786634"/>
              <a:ext cx="1985" cy="1985"/>
            </a:xfrm>
            <a:custGeom>
              <a:avLst/>
              <a:gdLst>
                <a:gd name="T0" fmla="*/ 0 w 7"/>
                <a:gd name="T1" fmla="*/ 6 h 7"/>
                <a:gd name="T2" fmla="*/ 0 w 7"/>
                <a:gd name="T3" fmla="*/ 6 h 7"/>
                <a:gd name="T4" fmla="*/ 6 w 7"/>
                <a:gd name="T5" fmla="*/ 0 h 7"/>
                <a:gd name="T6" fmla="*/ 0 w 7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6"/>
                  </a:moveTo>
                  <a:lnTo>
                    <a:pt x="0" y="6"/>
                  </a:ln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6"/>
                    <a:pt x="0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5" name="Freeform: Shape 62">
              <a:extLst>
                <a:ext uri="{FF2B5EF4-FFF2-40B4-BE49-F238E27FC236}">
                  <a16:creationId xmlns:a16="http://schemas.microsoft.com/office/drawing/2014/main" id="{4EA520E9-7803-4E4D-A594-5A4FFBFC8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839" y="2841215"/>
              <a:ext cx="1985" cy="2977"/>
            </a:xfrm>
            <a:custGeom>
              <a:avLst/>
              <a:gdLst>
                <a:gd name="T0" fmla="*/ 6 w 7"/>
                <a:gd name="T1" fmla="*/ 6 h 13"/>
                <a:gd name="T2" fmla="*/ 6 w 7"/>
                <a:gd name="T3" fmla="*/ 6 h 13"/>
                <a:gd name="T4" fmla="*/ 0 w 7"/>
                <a:gd name="T5" fmla="*/ 0 h 13"/>
                <a:gd name="T6" fmla="*/ 6 w 7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3">
                  <a:moveTo>
                    <a:pt x="6" y="6"/>
                  </a:moveTo>
                  <a:lnTo>
                    <a:pt x="6" y="6"/>
                  </a:lnTo>
                  <a:cubicBezTo>
                    <a:pt x="0" y="6"/>
                    <a:pt x="0" y="0"/>
                    <a:pt x="0" y="0"/>
                  </a:cubicBezTo>
                  <a:cubicBezTo>
                    <a:pt x="0" y="6"/>
                    <a:pt x="6" y="12"/>
                    <a:pt x="6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6" name="Freeform: Shape 63">
              <a:extLst>
                <a:ext uri="{FF2B5EF4-FFF2-40B4-BE49-F238E27FC236}">
                  <a16:creationId xmlns:a16="http://schemas.microsoft.com/office/drawing/2014/main" id="{5CCE8487-2B35-4B2B-B34A-972DE173E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839" y="2839230"/>
              <a:ext cx="992" cy="1985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cubicBezTo>
                    <a:pt x="0" y="0"/>
                    <a:pt x="0" y="6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7" name="Freeform: Shape 64">
              <a:extLst>
                <a:ext uri="{FF2B5EF4-FFF2-40B4-BE49-F238E27FC236}">
                  <a16:creationId xmlns:a16="http://schemas.microsoft.com/office/drawing/2014/main" id="{7BA97CAC-D6DF-4EC0-9D0B-498CA04FD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256" y="5218907"/>
              <a:ext cx="562630" cy="561675"/>
            </a:xfrm>
            <a:custGeom>
              <a:avLst/>
              <a:gdLst>
                <a:gd name="T0" fmla="*/ 2501 w 2502"/>
                <a:gd name="T1" fmla="*/ 1249 h 2498"/>
                <a:gd name="T2" fmla="*/ 2501 w 2502"/>
                <a:gd name="T3" fmla="*/ 1249 h 2498"/>
                <a:gd name="T4" fmla="*/ 1248 w 2502"/>
                <a:gd name="T5" fmla="*/ 0 h 2498"/>
                <a:gd name="T6" fmla="*/ 0 w 2502"/>
                <a:gd name="T7" fmla="*/ 1249 h 2498"/>
                <a:gd name="T8" fmla="*/ 1248 w 2502"/>
                <a:gd name="T9" fmla="*/ 2497 h 2498"/>
                <a:gd name="T10" fmla="*/ 2501 w 2502"/>
                <a:gd name="T11" fmla="*/ 1249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2" h="2498">
                  <a:moveTo>
                    <a:pt x="2501" y="1249"/>
                  </a:moveTo>
                  <a:lnTo>
                    <a:pt x="2501" y="1249"/>
                  </a:lnTo>
                  <a:cubicBezTo>
                    <a:pt x="2501" y="560"/>
                    <a:pt x="1942" y="0"/>
                    <a:pt x="1248" y="0"/>
                  </a:cubicBezTo>
                  <a:cubicBezTo>
                    <a:pt x="559" y="0"/>
                    <a:pt x="0" y="560"/>
                    <a:pt x="0" y="1249"/>
                  </a:cubicBezTo>
                  <a:cubicBezTo>
                    <a:pt x="0" y="1937"/>
                    <a:pt x="559" y="2497"/>
                    <a:pt x="1248" y="2497"/>
                  </a:cubicBezTo>
                  <a:cubicBezTo>
                    <a:pt x="1942" y="2497"/>
                    <a:pt x="2501" y="1937"/>
                    <a:pt x="2501" y="1249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8" name="Freeform: Shape 65">
              <a:extLst>
                <a:ext uri="{FF2B5EF4-FFF2-40B4-BE49-F238E27FC236}">
                  <a16:creationId xmlns:a16="http://schemas.microsoft.com/office/drawing/2014/main" id="{10CBF633-2348-4657-B322-9BDEFB588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232" y="5495775"/>
              <a:ext cx="303642" cy="129007"/>
            </a:xfrm>
            <a:custGeom>
              <a:avLst/>
              <a:gdLst>
                <a:gd name="T0" fmla="*/ 1272 w 1349"/>
                <a:gd name="T1" fmla="*/ 65 h 572"/>
                <a:gd name="T2" fmla="*/ 1272 w 1349"/>
                <a:gd name="T3" fmla="*/ 65 h 572"/>
                <a:gd name="T4" fmla="*/ 666 w 1349"/>
                <a:gd name="T5" fmla="*/ 0 h 572"/>
                <a:gd name="T6" fmla="*/ 0 w 1349"/>
                <a:gd name="T7" fmla="*/ 88 h 572"/>
                <a:gd name="T8" fmla="*/ 0 w 1349"/>
                <a:gd name="T9" fmla="*/ 571 h 572"/>
                <a:gd name="T10" fmla="*/ 672 w 1349"/>
                <a:gd name="T11" fmla="*/ 483 h 572"/>
                <a:gd name="T12" fmla="*/ 672 w 1349"/>
                <a:gd name="T13" fmla="*/ 483 h 572"/>
                <a:gd name="T14" fmla="*/ 1236 w 1349"/>
                <a:gd name="T15" fmla="*/ 547 h 572"/>
                <a:gd name="T16" fmla="*/ 1348 w 1349"/>
                <a:gd name="T17" fmla="*/ 571 h 572"/>
                <a:gd name="T18" fmla="*/ 1348 w 1349"/>
                <a:gd name="T19" fmla="*/ 571 h 572"/>
                <a:gd name="T20" fmla="*/ 1348 w 1349"/>
                <a:gd name="T21" fmla="*/ 88 h 572"/>
                <a:gd name="T22" fmla="*/ 1348 w 1349"/>
                <a:gd name="T23" fmla="*/ 88 h 572"/>
                <a:gd name="T24" fmla="*/ 1272 w 1349"/>
                <a:gd name="T25" fmla="*/ 65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9" h="572">
                  <a:moveTo>
                    <a:pt x="1272" y="65"/>
                  </a:moveTo>
                  <a:lnTo>
                    <a:pt x="1272" y="65"/>
                  </a:lnTo>
                  <a:cubicBezTo>
                    <a:pt x="1171" y="41"/>
                    <a:pt x="959" y="0"/>
                    <a:pt x="666" y="0"/>
                  </a:cubicBezTo>
                  <a:cubicBezTo>
                    <a:pt x="236" y="0"/>
                    <a:pt x="0" y="88"/>
                    <a:pt x="0" y="88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571"/>
                    <a:pt x="324" y="483"/>
                    <a:pt x="672" y="483"/>
                  </a:cubicBezTo>
                  <a:lnTo>
                    <a:pt x="672" y="483"/>
                  </a:lnTo>
                  <a:cubicBezTo>
                    <a:pt x="895" y="483"/>
                    <a:pt x="1112" y="524"/>
                    <a:pt x="1236" y="547"/>
                  </a:cubicBezTo>
                  <a:cubicBezTo>
                    <a:pt x="1307" y="559"/>
                    <a:pt x="1348" y="571"/>
                    <a:pt x="1348" y="571"/>
                  </a:cubicBezTo>
                  <a:lnTo>
                    <a:pt x="1348" y="571"/>
                  </a:lnTo>
                  <a:cubicBezTo>
                    <a:pt x="1348" y="88"/>
                    <a:pt x="1348" y="88"/>
                    <a:pt x="1348" y="88"/>
                  </a:cubicBezTo>
                  <a:lnTo>
                    <a:pt x="1348" y="88"/>
                  </a:lnTo>
                  <a:cubicBezTo>
                    <a:pt x="1348" y="88"/>
                    <a:pt x="1319" y="77"/>
                    <a:pt x="1272" y="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69" name="Freeform: Shape 66">
              <a:extLst>
                <a:ext uri="{FF2B5EF4-FFF2-40B4-BE49-F238E27FC236}">
                  <a16:creationId xmlns:a16="http://schemas.microsoft.com/office/drawing/2014/main" id="{D86036E7-A0DF-416F-A783-4D775EB8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5033" y="5375699"/>
              <a:ext cx="509047" cy="154808"/>
            </a:xfrm>
            <a:custGeom>
              <a:avLst/>
              <a:gdLst>
                <a:gd name="T0" fmla="*/ 436 w 2261"/>
                <a:gd name="T1" fmla="*/ 601 h 690"/>
                <a:gd name="T2" fmla="*/ 436 w 2261"/>
                <a:gd name="T3" fmla="*/ 601 h 690"/>
                <a:gd name="T4" fmla="*/ 1149 w 2261"/>
                <a:gd name="T5" fmla="*/ 506 h 690"/>
                <a:gd name="T6" fmla="*/ 1795 w 2261"/>
                <a:gd name="T7" fmla="*/ 577 h 690"/>
                <a:gd name="T8" fmla="*/ 1872 w 2261"/>
                <a:gd name="T9" fmla="*/ 601 h 690"/>
                <a:gd name="T10" fmla="*/ 1872 w 2261"/>
                <a:gd name="T11" fmla="*/ 601 h 690"/>
                <a:gd name="T12" fmla="*/ 1872 w 2261"/>
                <a:gd name="T13" fmla="*/ 665 h 690"/>
                <a:gd name="T14" fmla="*/ 2260 w 2261"/>
                <a:gd name="T15" fmla="*/ 495 h 690"/>
                <a:gd name="T16" fmla="*/ 1131 w 2261"/>
                <a:gd name="T17" fmla="*/ 0 h 690"/>
                <a:gd name="T18" fmla="*/ 0 w 2261"/>
                <a:gd name="T19" fmla="*/ 495 h 690"/>
                <a:gd name="T20" fmla="*/ 436 w 2261"/>
                <a:gd name="T21" fmla="*/ 689 h 690"/>
                <a:gd name="T22" fmla="*/ 436 w 2261"/>
                <a:gd name="T23" fmla="*/ 601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1" h="690">
                  <a:moveTo>
                    <a:pt x="436" y="601"/>
                  </a:moveTo>
                  <a:lnTo>
                    <a:pt x="436" y="601"/>
                  </a:lnTo>
                  <a:cubicBezTo>
                    <a:pt x="436" y="601"/>
                    <a:pt x="689" y="506"/>
                    <a:pt x="1149" y="506"/>
                  </a:cubicBezTo>
                  <a:cubicBezTo>
                    <a:pt x="1465" y="506"/>
                    <a:pt x="1683" y="548"/>
                    <a:pt x="1795" y="577"/>
                  </a:cubicBezTo>
                  <a:cubicBezTo>
                    <a:pt x="1842" y="589"/>
                    <a:pt x="1872" y="601"/>
                    <a:pt x="1872" y="601"/>
                  </a:cubicBezTo>
                  <a:lnTo>
                    <a:pt x="1872" y="601"/>
                  </a:lnTo>
                  <a:cubicBezTo>
                    <a:pt x="1872" y="665"/>
                    <a:pt x="1872" y="665"/>
                    <a:pt x="1872" y="665"/>
                  </a:cubicBezTo>
                  <a:cubicBezTo>
                    <a:pt x="2260" y="495"/>
                    <a:pt x="2260" y="495"/>
                    <a:pt x="2260" y="495"/>
                  </a:cubicBezTo>
                  <a:cubicBezTo>
                    <a:pt x="1131" y="0"/>
                    <a:pt x="1131" y="0"/>
                    <a:pt x="1131" y="0"/>
                  </a:cubicBezTo>
                  <a:cubicBezTo>
                    <a:pt x="0" y="495"/>
                    <a:pt x="0" y="495"/>
                    <a:pt x="0" y="495"/>
                  </a:cubicBezTo>
                  <a:cubicBezTo>
                    <a:pt x="436" y="689"/>
                    <a:pt x="436" y="689"/>
                    <a:pt x="436" y="689"/>
                  </a:cubicBezTo>
                  <a:lnTo>
                    <a:pt x="436" y="6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0" name="Freeform: Shape 67">
              <a:extLst>
                <a:ext uri="{FF2B5EF4-FFF2-40B4-BE49-F238E27FC236}">
                  <a16:creationId xmlns:a16="http://schemas.microsoft.com/office/drawing/2014/main" id="{A5B28DF2-B33E-44A1-BC62-7133D676C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657" y="5459058"/>
              <a:ext cx="28777" cy="156793"/>
            </a:xfrm>
            <a:custGeom>
              <a:avLst/>
              <a:gdLst>
                <a:gd name="T0" fmla="*/ 129 w 130"/>
                <a:gd name="T1" fmla="*/ 648 h 696"/>
                <a:gd name="T2" fmla="*/ 129 w 130"/>
                <a:gd name="T3" fmla="*/ 648 h 696"/>
                <a:gd name="T4" fmla="*/ 100 w 130"/>
                <a:gd name="T5" fmla="*/ 506 h 696"/>
                <a:gd name="T6" fmla="*/ 82 w 130"/>
                <a:gd name="T7" fmla="*/ 477 h 696"/>
                <a:gd name="T8" fmla="*/ 82 w 130"/>
                <a:gd name="T9" fmla="*/ 447 h 696"/>
                <a:gd name="T10" fmla="*/ 100 w 130"/>
                <a:gd name="T11" fmla="*/ 412 h 696"/>
                <a:gd name="T12" fmla="*/ 76 w 130"/>
                <a:gd name="T13" fmla="*/ 377 h 696"/>
                <a:gd name="T14" fmla="*/ 76 w 130"/>
                <a:gd name="T15" fmla="*/ 18 h 696"/>
                <a:gd name="T16" fmla="*/ 64 w 130"/>
                <a:gd name="T17" fmla="*/ 0 h 696"/>
                <a:gd name="T18" fmla="*/ 53 w 130"/>
                <a:gd name="T19" fmla="*/ 18 h 696"/>
                <a:gd name="T20" fmla="*/ 53 w 130"/>
                <a:gd name="T21" fmla="*/ 377 h 696"/>
                <a:gd name="T22" fmla="*/ 29 w 130"/>
                <a:gd name="T23" fmla="*/ 412 h 696"/>
                <a:gd name="T24" fmla="*/ 47 w 130"/>
                <a:gd name="T25" fmla="*/ 447 h 696"/>
                <a:gd name="T26" fmla="*/ 47 w 130"/>
                <a:gd name="T27" fmla="*/ 477 h 696"/>
                <a:gd name="T28" fmla="*/ 29 w 130"/>
                <a:gd name="T29" fmla="*/ 506 h 696"/>
                <a:gd name="T30" fmla="*/ 0 w 130"/>
                <a:gd name="T31" fmla="*/ 648 h 696"/>
                <a:gd name="T32" fmla="*/ 64 w 130"/>
                <a:gd name="T33" fmla="*/ 695 h 696"/>
                <a:gd name="T34" fmla="*/ 64 w 130"/>
                <a:gd name="T35" fmla="*/ 695 h 696"/>
                <a:gd name="T36" fmla="*/ 64 w 130"/>
                <a:gd name="T37" fmla="*/ 695 h 696"/>
                <a:gd name="T38" fmla="*/ 129 w 130"/>
                <a:gd name="T39" fmla="*/ 648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96">
                  <a:moveTo>
                    <a:pt x="129" y="648"/>
                  </a:moveTo>
                  <a:lnTo>
                    <a:pt x="129" y="648"/>
                  </a:lnTo>
                  <a:cubicBezTo>
                    <a:pt x="112" y="630"/>
                    <a:pt x="106" y="601"/>
                    <a:pt x="100" y="506"/>
                  </a:cubicBezTo>
                  <a:cubicBezTo>
                    <a:pt x="100" y="495"/>
                    <a:pt x="94" y="483"/>
                    <a:pt x="82" y="47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94" y="442"/>
                    <a:pt x="100" y="430"/>
                    <a:pt x="100" y="412"/>
                  </a:cubicBezTo>
                  <a:cubicBezTo>
                    <a:pt x="100" y="395"/>
                    <a:pt x="88" y="383"/>
                    <a:pt x="76" y="37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2"/>
                    <a:pt x="70" y="0"/>
                    <a:pt x="64" y="0"/>
                  </a:cubicBezTo>
                  <a:cubicBezTo>
                    <a:pt x="58" y="0"/>
                    <a:pt x="53" y="12"/>
                    <a:pt x="53" y="18"/>
                  </a:cubicBezTo>
                  <a:cubicBezTo>
                    <a:pt x="53" y="377"/>
                    <a:pt x="53" y="377"/>
                    <a:pt x="53" y="377"/>
                  </a:cubicBezTo>
                  <a:cubicBezTo>
                    <a:pt x="41" y="383"/>
                    <a:pt x="29" y="395"/>
                    <a:pt x="29" y="412"/>
                  </a:cubicBezTo>
                  <a:cubicBezTo>
                    <a:pt x="29" y="430"/>
                    <a:pt x="35" y="442"/>
                    <a:pt x="47" y="447"/>
                  </a:cubicBezTo>
                  <a:cubicBezTo>
                    <a:pt x="47" y="477"/>
                    <a:pt x="47" y="477"/>
                    <a:pt x="47" y="477"/>
                  </a:cubicBezTo>
                  <a:cubicBezTo>
                    <a:pt x="35" y="483"/>
                    <a:pt x="29" y="495"/>
                    <a:pt x="29" y="506"/>
                  </a:cubicBezTo>
                  <a:cubicBezTo>
                    <a:pt x="17" y="601"/>
                    <a:pt x="17" y="630"/>
                    <a:pt x="0" y="648"/>
                  </a:cubicBezTo>
                  <a:cubicBezTo>
                    <a:pt x="0" y="665"/>
                    <a:pt x="23" y="695"/>
                    <a:pt x="64" y="695"/>
                  </a:cubicBezTo>
                  <a:lnTo>
                    <a:pt x="64" y="695"/>
                  </a:lnTo>
                  <a:lnTo>
                    <a:pt x="64" y="695"/>
                  </a:lnTo>
                  <a:cubicBezTo>
                    <a:pt x="106" y="695"/>
                    <a:pt x="129" y="665"/>
                    <a:pt x="129" y="64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1" name="Freeform: Shape 68">
              <a:extLst>
                <a:ext uri="{FF2B5EF4-FFF2-40B4-BE49-F238E27FC236}">
                  <a16:creationId xmlns:a16="http://schemas.microsoft.com/office/drawing/2014/main" id="{D76E54D6-3BE4-422B-9504-6C7A3DF40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672" y="3402890"/>
              <a:ext cx="290742" cy="311600"/>
            </a:xfrm>
            <a:custGeom>
              <a:avLst/>
              <a:gdLst>
                <a:gd name="T0" fmla="*/ 1131 w 1291"/>
                <a:gd name="T1" fmla="*/ 642 h 1383"/>
                <a:gd name="T2" fmla="*/ 1249 w 1291"/>
                <a:gd name="T3" fmla="*/ 565 h 1383"/>
                <a:gd name="T4" fmla="*/ 1072 w 1291"/>
                <a:gd name="T5" fmla="*/ 277 h 1383"/>
                <a:gd name="T6" fmla="*/ 424 w 1291"/>
                <a:gd name="T7" fmla="*/ 312 h 1383"/>
                <a:gd name="T8" fmla="*/ 242 w 1291"/>
                <a:gd name="T9" fmla="*/ 200 h 1383"/>
                <a:gd name="T10" fmla="*/ 206 w 1291"/>
                <a:gd name="T11" fmla="*/ 695 h 1383"/>
                <a:gd name="T12" fmla="*/ 218 w 1291"/>
                <a:gd name="T13" fmla="*/ 1106 h 1383"/>
                <a:gd name="T14" fmla="*/ 424 w 1291"/>
                <a:gd name="T15" fmla="*/ 1212 h 1383"/>
                <a:gd name="T16" fmla="*/ 642 w 1291"/>
                <a:gd name="T17" fmla="*/ 1382 h 1383"/>
                <a:gd name="T18" fmla="*/ 1243 w 1291"/>
                <a:gd name="T19" fmla="*/ 1035 h 1383"/>
                <a:gd name="T20" fmla="*/ 218 w 1291"/>
                <a:gd name="T21" fmla="*/ 1065 h 1383"/>
                <a:gd name="T22" fmla="*/ 389 w 1291"/>
                <a:gd name="T23" fmla="*/ 841 h 1383"/>
                <a:gd name="T24" fmla="*/ 383 w 1291"/>
                <a:gd name="T25" fmla="*/ 782 h 1383"/>
                <a:gd name="T26" fmla="*/ 383 w 1291"/>
                <a:gd name="T27" fmla="*/ 600 h 1383"/>
                <a:gd name="T28" fmla="*/ 389 w 1291"/>
                <a:gd name="T29" fmla="*/ 547 h 1383"/>
                <a:gd name="T30" fmla="*/ 83 w 1291"/>
                <a:gd name="T31" fmla="*/ 371 h 1383"/>
                <a:gd name="T32" fmla="*/ 318 w 1291"/>
                <a:gd name="T33" fmla="*/ 329 h 1383"/>
                <a:gd name="T34" fmla="*/ 854 w 1291"/>
                <a:gd name="T35" fmla="*/ 512 h 1383"/>
                <a:gd name="T36" fmla="*/ 695 w 1291"/>
                <a:gd name="T37" fmla="*/ 424 h 1383"/>
                <a:gd name="T38" fmla="*/ 642 w 1291"/>
                <a:gd name="T39" fmla="*/ 47 h 1383"/>
                <a:gd name="T40" fmla="*/ 642 w 1291"/>
                <a:gd name="T41" fmla="*/ 394 h 1383"/>
                <a:gd name="T42" fmla="*/ 454 w 1291"/>
                <a:gd name="T43" fmla="*/ 365 h 1383"/>
                <a:gd name="T44" fmla="*/ 513 w 1291"/>
                <a:gd name="T45" fmla="*/ 465 h 1383"/>
                <a:gd name="T46" fmla="*/ 436 w 1291"/>
                <a:gd name="T47" fmla="*/ 870 h 1383"/>
                <a:gd name="T48" fmla="*/ 595 w 1291"/>
                <a:gd name="T49" fmla="*/ 964 h 1383"/>
                <a:gd name="T50" fmla="*/ 642 w 1291"/>
                <a:gd name="T51" fmla="*/ 1341 h 1383"/>
                <a:gd name="T52" fmla="*/ 601 w 1291"/>
                <a:gd name="T53" fmla="*/ 1212 h 1383"/>
                <a:gd name="T54" fmla="*/ 466 w 1291"/>
                <a:gd name="T55" fmla="*/ 1059 h 1383"/>
                <a:gd name="T56" fmla="*/ 642 w 1291"/>
                <a:gd name="T57" fmla="*/ 1341 h 1383"/>
                <a:gd name="T58" fmla="*/ 695 w 1291"/>
                <a:gd name="T59" fmla="*/ 964 h 1383"/>
                <a:gd name="T60" fmla="*/ 837 w 1291"/>
                <a:gd name="T61" fmla="*/ 1018 h 1383"/>
                <a:gd name="T62" fmla="*/ 754 w 1291"/>
                <a:gd name="T63" fmla="*/ 882 h 1383"/>
                <a:gd name="T64" fmla="*/ 430 w 1291"/>
                <a:gd name="T65" fmla="*/ 817 h 1383"/>
                <a:gd name="T66" fmla="*/ 536 w 1291"/>
                <a:gd name="T67" fmla="*/ 500 h 1383"/>
                <a:gd name="T68" fmla="*/ 860 w 1291"/>
                <a:gd name="T69" fmla="*/ 571 h 1383"/>
                <a:gd name="T70" fmla="*/ 1072 w 1291"/>
                <a:gd name="T71" fmla="*/ 318 h 1383"/>
                <a:gd name="T72" fmla="*/ 1196 w 1291"/>
                <a:gd name="T73" fmla="*/ 483 h 1383"/>
                <a:gd name="T74" fmla="*/ 1084 w 1291"/>
                <a:gd name="T75" fmla="*/ 595 h 1383"/>
                <a:gd name="T76" fmla="*/ 1096 w 1291"/>
                <a:gd name="T77" fmla="*/ 618 h 1383"/>
                <a:gd name="T78" fmla="*/ 872 w 1291"/>
                <a:gd name="T79" fmla="*/ 353 h 1383"/>
                <a:gd name="T80" fmla="*/ 907 w 1291"/>
                <a:gd name="T81" fmla="*/ 600 h 1383"/>
                <a:gd name="T82" fmla="*/ 907 w 1291"/>
                <a:gd name="T83" fmla="*/ 695 h 1383"/>
                <a:gd name="T84" fmla="*/ 1208 w 1291"/>
                <a:gd name="T85" fmla="*/ 1018 h 1383"/>
                <a:gd name="T86" fmla="*/ 901 w 1291"/>
                <a:gd name="T87" fmla="*/ 841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91" h="1383">
                  <a:moveTo>
                    <a:pt x="1084" y="695"/>
                  </a:moveTo>
                  <a:lnTo>
                    <a:pt x="1084" y="695"/>
                  </a:lnTo>
                  <a:cubicBezTo>
                    <a:pt x="1101" y="677"/>
                    <a:pt x="1119" y="659"/>
                    <a:pt x="1131" y="642"/>
                  </a:cubicBezTo>
                  <a:cubicBezTo>
                    <a:pt x="1143" y="648"/>
                    <a:pt x="1154" y="648"/>
                    <a:pt x="1160" y="648"/>
                  </a:cubicBezTo>
                  <a:cubicBezTo>
                    <a:pt x="1166" y="648"/>
                    <a:pt x="1172" y="648"/>
                    <a:pt x="1178" y="648"/>
                  </a:cubicBezTo>
                  <a:cubicBezTo>
                    <a:pt x="1219" y="642"/>
                    <a:pt x="1249" y="606"/>
                    <a:pt x="1249" y="565"/>
                  </a:cubicBezTo>
                  <a:cubicBezTo>
                    <a:pt x="1249" y="541"/>
                    <a:pt x="1243" y="524"/>
                    <a:pt x="1231" y="506"/>
                  </a:cubicBezTo>
                  <a:cubicBezTo>
                    <a:pt x="1261" y="447"/>
                    <a:pt x="1266" y="388"/>
                    <a:pt x="1243" y="347"/>
                  </a:cubicBezTo>
                  <a:cubicBezTo>
                    <a:pt x="1219" y="300"/>
                    <a:pt x="1160" y="277"/>
                    <a:pt x="1072" y="277"/>
                  </a:cubicBezTo>
                  <a:cubicBezTo>
                    <a:pt x="1013" y="277"/>
                    <a:pt x="942" y="288"/>
                    <a:pt x="866" y="312"/>
                  </a:cubicBezTo>
                  <a:cubicBezTo>
                    <a:pt x="819" y="124"/>
                    <a:pt x="737" y="0"/>
                    <a:pt x="642" y="0"/>
                  </a:cubicBezTo>
                  <a:cubicBezTo>
                    <a:pt x="554" y="0"/>
                    <a:pt x="471" y="124"/>
                    <a:pt x="424" y="312"/>
                  </a:cubicBezTo>
                  <a:cubicBezTo>
                    <a:pt x="389" y="300"/>
                    <a:pt x="360" y="294"/>
                    <a:pt x="330" y="288"/>
                  </a:cubicBezTo>
                  <a:lnTo>
                    <a:pt x="330" y="288"/>
                  </a:lnTo>
                  <a:cubicBezTo>
                    <a:pt x="330" y="241"/>
                    <a:pt x="289" y="200"/>
                    <a:pt x="242" y="200"/>
                  </a:cubicBezTo>
                  <a:cubicBezTo>
                    <a:pt x="195" y="200"/>
                    <a:pt x="159" y="235"/>
                    <a:pt x="154" y="282"/>
                  </a:cubicBezTo>
                  <a:cubicBezTo>
                    <a:pt x="101" y="288"/>
                    <a:pt x="65" y="312"/>
                    <a:pt x="47" y="347"/>
                  </a:cubicBezTo>
                  <a:cubicBezTo>
                    <a:pt x="0" y="430"/>
                    <a:pt x="65" y="559"/>
                    <a:pt x="206" y="695"/>
                  </a:cubicBezTo>
                  <a:cubicBezTo>
                    <a:pt x="65" y="823"/>
                    <a:pt x="0" y="959"/>
                    <a:pt x="47" y="1035"/>
                  </a:cubicBezTo>
                  <a:cubicBezTo>
                    <a:pt x="71" y="1082"/>
                    <a:pt x="130" y="1106"/>
                    <a:pt x="218" y="1106"/>
                  </a:cubicBezTo>
                  <a:lnTo>
                    <a:pt x="218" y="1106"/>
                  </a:lnTo>
                  <a:cubicBezTo>
                    <a:pt x="277" y="1106"/>
                    <a:pt x="348" y="1094"/>
                    <a:pt x="424" y="1070"/>
                  </a:cubicBezTo>
                  <a:cubicBezTo>
                    <a:pt x="430" y="1100"/>
                    <a:pt x="442" y="1129"/>
                    <a:pt x="448" y="1153"/>
                  </a:cubicBezTo>
                  <a:cubicBezTo>
                    <a:pt x="436" y="1171"/>
                    <a:pt x="424" y="1188"/>
                    <a:pt x="424" y="1212"/>
                  </a:cubicBezTo>
                  <a:cubicBezTo>
                    <a:pt x="424" y="1259"/>
                    <a:pt x="466" y="1300"/>
                    <a:pt x="513" y="1300"/>
                  </a:cubicBezTo>
                  <a:lnTo>
                    <a:pt x="519" y="1300"/>
                  </a:lnTo>
                  <a:cubicBezTo>
                    <a:pt x="554" y="1353"/>
                    <a:pt x="601" y="1382"/>
                    <a:pt x="642" y="1382"/>
                  </a:cubicBezTo>
                  <a:cubicBezTo>
                    <a:pt x="737" y="1382"/>
                    <a:pt x="819" y="1259"/>
                    <a:pt x="866" y="1070"/>
                  </a:cubicBezTo>
                  <a:cubicBezTo>
                    <a:pt x="942" y="1094"/>
                    <a:pt x="1013" y="1106"/>
                    <a:pt x="1072" y="1106"/>
                  </a:cubicBezTo>
                  <a:cubicBezTo>
                    <a:pt x="1160" y="1106"/>
                    <a:pt x="1219" y="1082"/>
                    <a:pt x="1243" y="1035"/>
                  </a:cubicBezTo>
                  <a:cubicBezTo>
                    <a:pt x="1290" y="959"/>
                    <a:pt x="1225" y="823"/>
                    <a:pt x="1084" y="695"/>
                  </a:cubicBezTo>
                  <a:close/>
                  <a:moveTo>
                    <a:pt x="218" y="1065"/>
                  </a:moveTo>
                  <a:lnTo>
                    <a:pt x="218" y="1065"/>
                  </a:lnTo>
                  <a:cubicBezTo>
                    <a:pt x="171" y="1065"/>
                    <a:pt x="106" y="1059"/>
                    <a:pt x="83" y="1018"/>
                  </a:cubicBezTo>
                  <a:cubicBezTo>
                    <a:pt x="53" y="959"/>
                    <a:pt x="106" y="847"/>
                    <a:pt x="236" y="723"/>
                  </a:cubicBezTo>
                  <a:cubicBezTo>
                    <a:pt x="283" y="758"/>
                    <a:pt x="330" y="800"/>
                    <a:pt x="389" y="841"/>
                  </a:cubicBezTo>
                  <a:cubicBezTo>
                    <a:pt x="395" y="906"/>
                    <a:pt x="401" y="970"/>
                    <a:pt x="413" y="1029"/>
                  </a:cubicBezTo>
                  <a:cubicBezTo>
                    <a:pt x="342" y="1053"/>
                    <a:pt x="271" y="1065"/>
                    <a:pt x="218" y="1065"/>
                  </a:cubicBezTo>
                  <a:close/>
                  <a:moveTo>
                    <a:pt x="383" y="782"/>
                  </a:moveTo>
                  <a:lnTo>
                    <a:pt x="383" y="782"/>
                  </a:lnTo>
                  <a:cubicBezTo>
                    <a:pt x="342" y="752"/>
                    <a:pt x="301" y="723"/>
                    <a:pt x="265" y="695"/>
                  </a:cubicBezTo>
                  <a:cubicBezTo>
                    <a:pt x="301" y="659"/>
                    <a:pt x="342" y="630"/>
                    <a:pt x="383" y="600"/>
                  </a:cubicBezTo>
                  <a:cubicBezTo>
                    <a:pt x="383" y="630"/>
                    <a:pt x="383" y="659"/>
                    <a:pt x="383" y="695"/>
                  </a:cubicBezTo>
                  <a:cubicBezTo>
                    <a:pt x="383" y="723"/>
                    <a:pt x="383" y="752"/>
                    <a:pt x="383" y="782"/>
                  </a:cubicBezTo>
                  <a:close/>
                  <a:moveTo>
                    <a:pt x="389" y="547"/>
                  </a:moveTo>
                  <a:lnTo>
                    <a:pt x="389" y="547"/>
                  </a:lnTo>
                  <a:cubicBezTo>
                    <a:pt x="330" y="583"/>
                    <a:pt x="283" y="624"/>
                    <a:pt x="236" y="665"/>
                  </a:cubicBezTo>
                  <a:cubicBezTo>
                    <a:pt x="106" y="541"/>
                    <a:pt x="53" y="430"/>
                    <a:pt x="83" y="371"/>
                  </a:cubicBezTo>
                  <a:cubicBezTo>
                    <a:pt x="101" y="341"/>
                    <a:pt x="130" y="329"/>
                    <a:pt x="165" y="324"/>
                  </a:cubicBezTo>
                  <a:cubicBezTo>
                    <a:pt x="177" y="353"/>
                    <a:pt x="206" y="377"/>
                    <a:pt x="242" y="377"/>
                  </a:cubicBezTo>
                  <a:cubicBezTo>
                    <a:pt x="271" y="377"/>
                    <a:pt x="301" y="359"/>
                    <a:pt x="318" y="329"/>
                  </a:cubicBezTo>
                  <a:cubicBezTo>
                    <a:pt x="348" y="335"/>
                    <a:pt x="383" y="341"/>
                    <a:pt x="413" y="353"/>
                  </a:cubicBezTo>
                  <a:cubicBezTo>
                    <a:pt x="401" y="412"/>
                    <a:pt x="395" y="477"/>
                    <a:pt x="389" y="547"/>
                  </a:cubicBezTo>
                  <a:close/>
                  <a:moveTo>
                    <a:pt x="854" y="512"/>
                  </a:moveTo>
                  <a:lnTo>
                    <a:pt x="854" y="512"/>
                  </a:lnTo>
                  <a:cubicBezTo>
                    <a:pt x="831" y="500"/>
                    <a:pt x="801" y="483"/>
                    <a:pt x="778" y="465"/>
                  </a:cubicBezTo>
                  <a:cubicBezTo>
                    <a:pt x="748" y="447"/>
                    <a:pt x="725" y="436"/>
                    <a:pt x="695" y="424"/>
                  </a:cubicBezTo>
                  <a:cubicBezTo>
                    <a:pt x="742" y="400"/>
                    <a:pt x="789" y="383"/>
                    <a:pt x="837" y="365"/>
                  </a:cubicBezTo>
                  <a:cubicBezTo>
                    <a:pt x="842" y="412"/>
                    <a:pt x="848" y="459"/>
                    <a:pt x="854" y="512"/>
                  </a:cubicBezTo>
                  <a:close/>
                  <a:moveTo>
                    <a:pt x="642" y="47"/>
                  </a:moveTo>
                  <a:lnTo>
                    <a:pt x="642" y="47"/>
                  </a:lnTo>
                  <a:cubicBezTo>
                    <a:pt x="713" y="47"/>
                    <a:pt x="784" y="147"/>
                    <a:pt x="825" y="324"/>
                  </a:cubicBezTo>
                  <a:cubicBezTo>
                    <a:pt x="766" y="341"/>
                    <a:pt x="707" y="365"/>
                    <a:pt x="642" y="394"/>
                  </a:cubicBezTo>
                  <a:cubicBezTo>
                    <a:pt x="583" y="365"/>
                    <a:pt x="525" y="341"/>
                    <a:pt x="466" y="324"/>
                  </a:cubicBezTo>
                  <a:cubicBezTo>
                    <a:pt x="507" y="147"/>
                    <a:pt x="577" y="47"/>
                    <a:pt x="642" y="47"/>
                  </a:cubicBezTo>
                  <a:close/>
                  <a:moveTo>
                    <a:pt x="454" y="365"/>
                  </a:moveTo>
                  <a:lnTo>
                    <a:pt x="454" y="365"/>
                  </a:lnTo>
                  <a:cubicBezTo>
                    <a:pt x="501" y="383"/>
                    <a:pt x="548" y="400"/>
                    <a:pt x="595" y="424"/>
                  </a:cubicBezTo>
                  <a:cubicBezTo>
                    <a:pt x="566" y="436"/>
                    <a:pt x="542" y="447"/>
                    <a:pt x="513" y="465"/>
                  </a:cubicBezTo>
                  <a:cubicBezTo>
                    <a:pt x="489" y="483"/>
                    <a:pt x="460" y="500"/>
                    <a:pt x="436" y="512"/>
                  </a:cubicBezTo>
                  <a:cubicBezTo>
                    <a:pt x="442" y="459"/>
                    <a:pt x="448" y="412"/>
                    <a:pt x="454" y="365"/>
                  </a:cubicBezTo>
                  <a:close/>
                  <a:moveTo>
                    <a:pt x="436" y="870"/>
                  </a:moveTo>
                  <a:lnTo>
                    <a:pt x="436" y="870"/>
                  </a:lnTo>
                  <a:cubicBezTo>
                    <a:pt x="460" y="888"/>
                    <a:pt x="489" y="906"/>
                    <a:pt x="513" y="917"/>
                  </a:cubicBezTo>
                  <a:cubicBezTo>
                    <a:pt x="542" y="935"/>
                    <a:pt x="566" y="947"/>
                    <a:pt x="595" y="964"/>
                  </a:cubicBezTo>
                  <a:cubicBezTo>
                    <a:pt x="548" y="982"/>
                    <a:pt x="501" y="1006"/>
                    <a:pt x="454" y="1018"/>
                  </a:cubicBezTo>
                  <a:cubicBezTo>
                    <a:pt x="448" y="970"/>
                    <a:pt x="442" y="923"/>
                    <a:pt x="436" y="870"/>
                  </a:cubicBezTo>
                  <a:close/>
                  <a:moveTo>
                    <a:pt x="642" y="1341"/>
                  </a:moveTo>
                  <a:lnTo>
                    <a:pt x="642" y="1341"/>
                  </a:lnTo>
                  <a:cubicBezTo>
                    <a:pt x="619" y="1341"/>
                    <a:pt x="589" y="1318"/>
                    <a:pt x="560" y="1282"/>
                  </a:cubicBezTo>
                  <a:cubicBezTo>
                    <a:pt x="583" y="1271"/>
                    <a:pt x="601" y="1241"/>
                    <a:pt x="601" y="1212"/>
                  </a:cubicBezTo>
                  <a:cubicBezTo>
                    <a:pt x="601" y="1165"/>
                    <a:pt x="560" y="1123"/>
                    <a:pt x="513" y="1123"/>
                  </a:cubicBezTo>
                  <a:cubicBezTo>
                    <a:pt x="501" y="1123"/>
                    <a:pt x="495" y="1129"/>
                    <a:pt x="483" y="1129"/>
                  </a:cubicBezTo>
                  <a:cubicBezTo>
                    <a:pt x="477" y="1106"/>
                    <a:pt x="471" y="1088"/>
                    <a:pt x="466" y="1059"/>
                  </a:cubicBezTo>
                  <a:cubicBezTo>
                    <a:pt x="525" y="1041"/>
                    <a:pt x="583" y="1018"/>
                    <a:pt x="642" y="988"/>
                  </a:cubicBezTo>
                  <a:cubicBezTo>
                    <a:pt x="707" y="1018"/>
                    <a:pt x="766" y="1041"/>
                    <a:pt x="825" y="1059"/>
                  </a:cubicBezTo>
                  <a:cubicBezTo>
                    <a:pt x="784" y="1235"/>
                    <a:pt x="713" y="1341"/>
                    <a:pt x="642" y="1341"/>
                  </a:cubicBezTo>
                  <a:close/>
                  <a:moveTo>
                    <a:pt x="837" y="1018"/>
                  </a:moveTo>
                  <a:lnTo>
                    <a:pt x="837" y="1018"/>
                  </a:lnTo>
                  <a:cubicBezTo>
                    <a:pt x="789" y="1006"/>
                    <a:pt x="742" y="982"/>
                    <a:pt x="695" y="964"/>
                  </a:cubicBezTo>
                  <a:cubicBezTo>
                    <a:pt x="725" y="947"/>
                    <a:pt x="748" y="935"/>
                    <a:pt x="778" y="917"/>
                  </a:cubicBezTo>
                  <a:cubicBezTo>
                    <a:pt x="801" y="906"/>
                    <a:pt x="831" y="888"/>
                    <a:pt x="854" y="870"/>
                  </a:cubicBezTo>
                  <a:cubicBezTo>
                    <a:pt x="848" y="923"/>
                    <a:pt x="842" y="970"/>
                    <a:pt x="837" y="1018"/>
                  </a:cubicBezTo>
                  <a:close/>
                  <a:moveTo>
                    <a:pt x="860" y="817"/>
                  </a:moveTo>
                  <a:lnTo>
                    <a:pt x="860" y="817"/>
                  </a:lnTo>
                  <a:cubicBezTo>
                    <a:pt x="825" y="841"/>
                    <a:pt x="789" y="859"/>
                    <a:pt x="754" y="882"/>
                  </a:cubicBezTo>
                  <a:cubicBezTo>
                    <a:pt x="719" y="900"/>
                    <a:pt x="683" y="923"/>
                    <a:pt x="642" y="941"/>
                  </a:cubicBezTo>
                  <a:cubicBezTo>
                    <a:pt x="607" y="923"/>
                    <a:pt x="572" y="900"/>
                    <a:pt x="536" y="882"/>
                  </a:cubicBezTo>
                  <a:cubicBezTo>
                    <a:pt x="501" y="859"/>
                    <a:pt x="466" y="841"/>
                    <a:pt x="430" y="817"/>
                  </a:cubicBezTo>
                  <a:cubicBezTo>
                    <a:pt x="430" y="776"/>
                    <a:pt x="424" y="735"/>
                    <a:pt x="424" y="695"/>
                  </a:cubicBezTo>
                  <a:cubicBezTo>
                    <a:pt x="424" y="648"/>
                    <a:pt x="430" y="606"/>
                    <a:pt x="430" y="571"/>
                  </a:cubicBezTo>
                  <a:cubicBezTo>
                    <a:pt x="466" y="547"/>
                    <a:pt x="501" y="524"/>
                    <a:pt x="536" y="500"/>
                  </a:cubicBezTo>
                  <a:cubicBezTo>
                    <a:pt x="572" y="483"/>
                    <a:pt x="607" y="465"/>
                    <a:pt x="642" y="447"/>
                  </a:cubicBezTo>
                  <a:cubicBezTo>
                    <a:pt x="683" y="465"/>
                    <a:pt x="719" y="483"/>
                    <a:pt x="754" y="500"/>
                  </a:cubicBezTo>
                  <a:cubicBezTo>
                    <a:pt x="789" y="524"/>
                    <a:pt x="825" y="547"/>
                    <a:pt x="860" y="571"/>
                  </a:cubicBezTo>
                  <a:cubicBezTo>
                    <a:pt x="860" y="606"/>
                    <a:pt x="866" y="648"/>
                    <a:pt x="866" y="695"/>
                  </a:cubicBezTo>
                  <a:cubicBezTo>
                    <a:pt x="866" y="735"/>
                    <a:pt x="860" y="776"/>
                    <a:pt x="860" y="817"/>
                  </a:cubicBezTo>
                  <a:close/>
                  <a:moveTo>
                    <a:pt x="1072" y="318"/>
                  </a:moveTo>
                  <a:lnTo>
                    <a:pt x="1072" y="318"/>
                  </a:lnTo>
                  <a:cubicBezTo>
                    <a:pt x="1119" y="318"/>
                    <a:pt x="1184" y="329"/>
                    <a:pt x="1208" y="371"/>
                  </a:cubicBezTo>
                  <a:cubicBezTo>
                    <a:pt x="1219" y="394"/>
                    <a:pt x="1219" y="436"/>
                    <a:pt x="1196" y="483"/>
                  </a:cubicBezTo>
                  <a:cubicBezTo>
                    <a:pt x="1184" y="477"/>
                    <a:pt x="1178" y="477"/>
                    <a:pt x="1166" y="477"/>
                  </a:cubicBezTo>
                  <a:cubicBezTo>
                    <a:pt x="1119" y="477"/>
                    <a:pt x="1078" y="518"/>
                    <a:pt x="1078" y="565"/>
                  </a:cubicBezTo>
                  <a:cubicBezTo>
                    <a:pt x="1078" y="577"/>
                    <a:pt x="1078" y="583"/>
                    <a:pt x="1084" y="595"/>
                  </a:cubicBezTo>
                  <a:lnTo>
                    <a:pt x="1084" y="595"/>
                  </a:lnTo>
                  <a:cubicBezTo>
                    <a:pt x="1084" y="600"/>
                    <a:pt x="1090" y="600"/>
                    <a:pt x="1090" y="606"/>
                  </a:cubicBezTo>
                  <a:cubicBezTo>
                    <a:pt x="1090" y="612"/>
                    <a:pt x="1096" y="612"/>
                    <a:pt x="1096" y="618"/>
                  </a:cubicBezTo>
                  <a:cubicBezTo>
                    <a:pt x="1084" y="636"/>
                    <a:pt x="1072" y="648"/>
                    <a:pt x="1054" y="665"/>
                  </a:cubicBezTo>
                  <a:cubicBezTo>
                    <a:pt x="1007" y="624"/>
                    <a:pt x="960" y="583"/>
                    <a:pt x="901" y="547"/>
                  </a:cubicBezTo>
                  <a:cubicBezTo>
                    <a:pt x="895" y="477"/>
                    <a:pt x="890" y="412"/>
                    <a:pt x="872" y="353"/>
                  </a:cubicBezTo>
                  <a:cubicBezTo>
                    <a:pt x="948" y="329"/>
                    <a:pt x="1019" y="318"/>
                    <a:pt x="1072" y="318"/>
                  </a:cubicBezTo>
                  <a:close/>
                  <a:moveTo>
                    <a:pt x="907" y="600"/>
                  </a:moveTo>
                  <a:lnTo>
                    <a:pt x="907" y="600"/>
                  </a:lnTo>
                  <a:cubicBezTo>
                    <a:pt x="948" y="630"/>
                    <a:pt x="990" y="659"/>
                    <a:pt x="1025" y="695"/>
                  </a:cubicBezTo>
                  <a:cubicBezTo>
                    <a:pt x="990" y="723"/>
                    <a:pt x="948" y="752"/>
                    <a:pt x="907" y="782"/>
                  </a:cubicBezTo>
                  <a:cubicBezTo>
                    <a:pt x="907" y="752"/>
                    <a:pt x="907" y="723"/>
                    <a:pt x="907" y="695"/>
                  </a:cubicBezTo>
                  <a:cubicBezTo>
                    <a:pt x="907" y="659"/>
                    <a:pt x="907" y="630"/>
                    <a:pt x="907" y="600"/>
                  </a:cubicBezTo>
                  <a:close/>
                  <a:moveTo>
                    <a:pt x="1208" y="1018"/>
                  </a:moveTo>
                  <a:lnTo>
                    <a:pt x="1208" y="1018"/>
                  </a:lnTo>
                  <a:cubicBezTo>
                    <a:pt x="1184" y="1059"/>
                    <a:pt x="1119" y="1065"/>
                    <a:pt x="1072" y="1065"/>
                  </a:cubicBezTo>
                  <a:cubicBezTo>
                    <a:pt x="1019" y="1065"/>
                    <a:pt x="948" y="1053"/>
                    <a:pt x="872" y="1029"/>
                  </a:cubicBezTo>
                  <a:cubicBezTo>
                    <a:pt x="890" y="970"/>
                    <a:pt x="895" y="906"/>
                    <a:pt x="901" y="841"/>
                  </a:cubicBezTo>
                  <a:cubicBezTo>
                    <a:pt x="960" y="800"/>
                    <a:pt x="1007" y="758"/>
                    <a:pt x="1054" y="723"/>
                  </a:cubicBezTo>
                  <a:cubicBezTo>
                    <a:pt x="1184" y="847"/>
                    <a:pt x="1237" y="959"/>
                    <a:pt x="1208" y="10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2" name="Freeform: Shape 69">
              <a:extLst>
                <a:ext uri="{FF2B5EF4-FFF2-40B4-BE49-F238E27FC236}">
                  <a16:creationId xmlns:a16="http://schemas.microsoft.com/office/drawing/2014/main" id="{BFF1184C-9257-40B9-8689-28D360938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7769" y="3528918"/>
              <a:ext cx="59538" cy="59541"/>
            </a:xfrm>
            <a:custGeom>
              <a:avLst/>
              <a:gdLst>
                <a:gd name="T0" fmla="*/ 129 w 266"/>
                <a:gd name="T1" fmla="*/ 0 h 265"/>
                <a:gd name="T2" fmla="*/ 129 w 266"/>
                <a:gd name="T3" fmla="*/ 0 h 265"/>
                <a:gd name="T4" fmla="*/ 0 w 266"/>
                <a:gd name="T5" fmla="*/ 136 h 265"/>
                <a:gd name="T6" fmla="*/ 129 w 266"/>
                <a:gd name="T7" fmla="*/ 264 h 265"/>
                <a:gd name="T8" fmla="*/ 265 w 266"/>
                <a:gd name="T9" fmla="*/ 136 h 265"/>
                <a:gd name="T10" fmla="*/ 129 w 266"/>
                <a:gd name="T11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265">
                  <a:moveTo>
                    <a:pt x="129" y="0"/>
                  </a:moveTo>
                  <a:lnTo>
                    <a:pt x="129" y="0"/>
                  </a:lnTo>
                  <a:cubicBezTo>
                    <a:pt x="59" y="0"/>
                    <a:pt x="0" y="59"/>
                    <a:pt x="0" y="136"/>
                  </a:cubicBezTo>
                  <a:cubicBezTo>
                    <a:pt x="0" y="205"/>
                    <a:pt x="59" y="264"/>
                    <a:pt x="129" y="264"/>
                  </a:cubicBezTo>
                  <a:cubicBezTo>
                    <a:pt x="206" y="264"/>
                    <a:pt x="265" y="205"/>
                    <a:pt x="265" y="136"/>
                  </a:cubicBezTo>
                  <a:cubicBezTo>
                    <a:pt x="265" y="59"/>
                    <a:pt x="206" y="0"/>
                    <a:pt x="1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3" name="Freeform: Shape 70">
              <a:extLst>
                <a:ext uri="{FF2B5EF4-FFF2-40B4-BE49-F238E27FC236}">
                  <a16:creationId xmlns:a16="http://schemas.microsoft.com/office/drawing/2014/main" id="{1126A7C8-3DB6-4D0B-9198-8A0B0B39C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9717" y="4554026"/>
              <a:ext cx="286773" cy="201449"/>
            </a:xfrm>
            <a:custGeom>
              <a:avLst/>
              <a:gdLst>
                <a:gd name="T0" fmla="*/ 1254 w 1273"/>
                <a:gd name="T1" fmla="*/ 0 h 896"/>
                <a:gd name="T2" fmla="*/ 1254 w 1273"/>
                <a:gd name="T3" fmla="*/ 0 h 896"/>
                <a:gd name="T4" fmla="*/ 23 w 1273"/>
                <a:gd name="T5" fmla="*/ 0 h 896"/>
                <a:gd name="T6" fmla="*/ 0 w 1273"/>
                <a:gd name="T7" fmla="*/ 23 h 896"/>
                <a:gd name="T8" fmla="*/ 0 w 1273"/>
                <a:gd name="T9" fmla="*/ 871 h 896"/>
                <a:gd name="T10" fmla="*/ 23 w 1273"/>
                <a:gd name="T11" fmla="*/ 895 h 896"/>
                <a:gd name="T12" fmla="*/ 1254 w 1273"/>
                <a:gd name="T13" fmla="*/ 895 h 896"/>
                <a:gd name="T14" fmla="*/ 1272 w 1273"/>
                <a:gd name="T15" fmla="*/ 871 h 896"/>
                <a:gd name="T16" fmla="*/ 1272 w 1273"/>
                <a:gd name="T17" fmla="*/ 23 h 896"/>
                <a:gd name="T18" fmla="*/ 1254 w 1273"/>
                <a:gd name="T19" fmla="*/ 0 h 896"/>
                <a:gd name="T20" fmla="*/ 1195 w 1273"/>
                <a:gd name="T21" fmla="*/ 818 h 896"/>
                <a:gd name="T22" fmla="*/ 1195 w 1273"/>
                <a:gd name="T23" fmla="*/ 818 h 896"/>
                <a:gd name="T24" fmla="*/ 706 w 1273"/>
                <a:gd name="T25" fmla="*/ 818 h 896"/>
                <a:gd name="T26" fmla="*/ 636 w 1273"/>
                <a:gd name="T27" fmla="*/ 859 h 896"/>
                <a:gd name="T28" fmla="*/ 636 w 1273"/>
                <a:gd name="T29" fmla="*/ 859 h 896"/>
                <a:gd name="T30" fmla="*/ 636 w 1273"/>
                <a:gd name="T31" fmla="*/ 859 h 896"/>
                <a:gd name="T32" fmla="*/ 636 w 1273"/>
                <a:gd name="T33" fmla="*/ 859 h 896"/>
                <a:gd name="T34" fmla="*/ 636 w 1273"/>
                <a:gd name="T35" fmla="*/ 859 h 896"/>
                <a:gd name="T36" fmla="*/ 565 w 1273"/>
                <a:gd name="T37" fmla="*/ 818 h 896"/>
                <a:gd name="T38" fmla="*/ 76 w 1273"/>
                <a:gd name="T39" fmla="*/ 818 h 896"/>
                <a:gd name="T40" fmla="*/ 76 w 1273"/>
                <a:gd name="T41" fmla="*/ 70 h 896"/>
                <a:gd name="T42" fmla="*/ 565 w 1273"/>
                <a:gd name="T43" fmla="*/ 70 h 896"/>
                <a:gd name="T44" fmla="*/ 636 w 1273"/>
                <a:gd name="T45" fmla="*/ 135 h 896"/>
                <a:gd name="T46" fmla="*/ 636 w 1273"/>
                <a:gd name="T47" fmla="*/ 135 h 896"/>
                <a:gd name="T48" fmla="*/ 706 w 1273"/>
                <a:gd name="T49" fmla="*/ 70 h 896"/>
                <a:gd name="T50" fmla="*/ 1195 w 1273"/>
                <a:gd name="T51" fmla="*/ 70 h 896"/>
                <a:gd name="T52" fmla="*/ 1195 w 1273"/>
                <a:gd name="T53" fmla="*/ 818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3" h="896">
                  <a:moveTo>
                    <a:pt x="1254" y="0"/>
                  </a:moveTo>
                  <a:lnTo>
                    <a:pt x="1254" y="0"/>
                  </a:ln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871"/>
                    <a:pt x="0" y="871"/>
                    <a:pt x="0" y="871"/>
                  </a:cubicBezTo>
                  <a:cubicBezTo>
                    <a:pt x="0" y="883"/>
                    <a:pt x="11" y="895"/>
                    <a:pt x="23" y="895"/>
                  </a:cubicBezTo>
                  <a:cubicBezTo>
                    <a:pt x="1254" y="895"/>
                    <a:pt x="1254" y="895"/>
                    <a:pt x="1254" y="895"/>
                  </a:cubicBezTo>
                  <a:cubicBezTo>
                    <a:pt x="1266" y="895"/>
                    <a:pt x="1272" y="883"/>
                    <a:pt x="1272" y="871"/>
                  </a:cubicBezTo>
                  <a:cubicBezTo>
                    <a:pt x="1272" y="23"/>
                    <a:pt x="1272" y="23"/>
                    <a:pt x="1272" y="23"/>
                  </a:cubicBezTo>
                  <a:cubicBezTo>
                    <a:pt x="1272" y="11"/>
                    <a:pt x="1266" y="0"/>
                    <a:pt x="1254" y="0"/>
                  </a:cubicBezTo>
                  <a:close/>
                  <a:moveTo>
                    <a:pt x="1195" y="818"/>
                  </a:moveTo>
                  <a:lnTo>
                    <a:pt x="1195" y="818"/>
                  </a:lnTo>
                  <a:cubicBezTo>
                    <a:pt x="706" y="818"/>
                    <a:pt x="706" y="818"/>
                    <a:pt x="706" y="818"/>
                  </a:cubicBezTo>
                  <a:cubicBezTo>
                    <a:pt x="677" y="818"/>
                    <a:pt x="653" y="836"/>
                    <a:pt x="636" y="859"/>
                  </a:cubicBezTo>
                  <a:lnTo>
                    <a:pt x="636" y="859"/>
                  </a:lnTo>
                  <a:lnTo>
                    <a:pt x="636" y="859"/>
                  </a:lnTo>
                  <a:lnTo>
                    <a:pt x="636" y="859"/>
                  </a:lnTo>
                  <a:lnTo>
                    <a:pt x="636" y="859"/>
                  </a:lnTo>
                  <a:cubicBezTo>
                    <a:pt x="624" y="836"/>
                    <a:pt x="600" y="818"/>
                    <a:pt x="565" y="818"/>
                  </a:cubicBezTo>
                  <a:cubicBezTo>
                    <a:pt x="76" y="818"/>
                    <a:pt x="76" y="818"/>
                    <a:pt x="76" y="818"/>
                  </a:cubicBezTo>
                  <a:cubicBezTo>
                    <a:pt x="76" y="70"/>
                    <a:pt x="76" y="70"/>
                    <a:pt x="76" y="70"/>
                  </a:cubicBezTo>
                  <a:cubicBezTo>
                    <a:pt x="565" y="70"/>
                    <a:pt x="565" y="70"/>
                    <a:pt x="565" y="70"/>
                  </a:cubicBezTo>
                  <a:cubicBezTo>
                    <a:pt x="606" y="70"/>
                    <a:pt x="636" y="100"/>
                    <a:pt x="636" y="135"/>
                  </a:cubicBezTo>
                  <a:lnTo>
                    <a:pt x="636" y="135"/>
                  </a:lnTo>
                  <a:cubicBezTo>
                    <a:pt x="641" y="100"/>
                    <a:pt x="671" y="70"/>
                    <a:pt x="706" y="70"/>
                  </a:cubicBezTo>
                  <a:cubicBezTo>
                    <a:pt x="1195" y="70"/>
                    <a:pt x="1195" y="70"/>
                    <a:pt x="1195" y="70"/>
                  </a:cubicBezTo>
                  <a:lnTo>
                    <a:pt x="1195" y="8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4" name="Freeform: Shape 71">
              <a:extLst>
                <a:ext uri="{FF2B5EF4-FFF2-40B4-BE49-F238E27FC236}">
                  <a16:creationId xmlns:a16="http://schemas.microsoft.com/office/drawing/2014/main" id="{43B8361A-ED4D-456D-983C-ED7FA66C5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477" y="4593721"/>
              <a:ext cx="97245" cy="5954"/>
            </a:xfrm>
            <a:custGeom>
              <a:avLst/>
              <a:gdLst>
                <a:gd name="T0" fmla="*/ 0 w 431"/>
                <a:gd name="T1" fmla="*/ 24 h 25"/>
                <a:gd name="T2" fmla="*/ 430 w 431"/>
                <a:gd name="T3" fmla="*/ 24 h 25"/>
                <a:gd name="T4" fmla="*/ 430 w 431"/>
                <a:gd name="T5" fmla="*/ 0 h 25"/>
                <a:gd name="T6" fmla="*/ 0 w 431"/>
                <a:gd name="T7" fmla="*/ 0 h 25"/>
                <a:gd name="T8" fmla="*/ 0 w 431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">
                  <a:moveTo>
                    <a:pt x="0" y="24"/>
                  </a:moveTo>
                  <a:lnTo>
                    <a:pt x="430" y="24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5" name="Freeform: Shape 72">
              <a:extLst>
                <a:ext uri="{FF2B5EF4-FFF2-40B4-BE49-F238E27FC236}">
                  <a16:creationId xmlns:a16="http://schemas.microsoft.com/office/drawing/2014/main" id="{271DF40F-F476-47FF-A6ED-FC29C5BBF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477" y="4616544"/>
              <a:ext cx="97245" cy="5954"/>
            </a:xfrm>
            <a:custGeom>
              <a:avLst/>
              <a:gdLst>
                <a:gd name="T0" fmla="*/ 0 w 431"/>
                <a:gd name="T1" fmla="*/ 24 h 25"/>
                <a:gd name="T2" fmla="*/ 430 w 431"/>
                <a:gd name="T3" fmla="*/ 24 h 25"/>
                <a:gd name="T4" fmla="*/ 430 w 431"/>
                <a:gd name="T5" fmla="*/ 0 h 25"/>
                <a:gd name="T6" fmla="*/ 0 w 431"/>
                <a:gd name="T7" fmla="*/ 0 h 25"/>
                <a:gd name="T8" fmla="*/ 0 w 431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">
                  <a:moveTo>
                    <a:pt x="0" y="24"/>
                  </a:moveTo>
                  <a:lnTo>
                    <a:pt x="430" y="24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6" name="Freeform: Shape 73">
              <a:extLst>
                <a:ext uri="{FF2B5EF4-FFF2-40B4-BE49-F238E27FC236}">
                  <a16:creationId xmlns:a16="http://schemas.microsoft.com/office/drawing/2014/main" id="{B086D220-CBE5-41BF-A15F-6502CFDAF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477" y="4638377"/>
              <a:ext cx="97245" cy="6947"/>
            </a:xfrm>
            <a:custGeom>
              <a:avLst/>
              <a:gdLst>
                <a:gd name="T0" fmla="*/ 0 w 431"/>
                <a:gd name="T1" fmla="*/ 30 h 31"/>
                <a:gd name="T2" fmla="*/ 430 w 431"/>
                <a:gd name="T3" fmla="*/ 30 h 31"/>
                <a:gd name="T4" fmla="*/ 430 w 431"/>
                <a:gd name="T5" fmla="*/ 0 h 31"/>
                <a:gd name="T6" fmla="*/ 0 w 431"/>
                <a:gd name="T7" fmla="*/ 0 h 31"/>
                <a:gd name="T8" fmla="*/ 0 w 431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1">
                  <a:moveTo>
                    <a:pt x="0" y="30"/>
                  </a:moveTo>
                  <a:lnTo>
                    <a:pt x="430" y="30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7" name="Freeform: Shape 74">
              <a:extLst>
                <a:ext uri="{FF2B5EF4-FFF2-40B4-BE49-F238E27FC236}">
                  <a16:creationId xmlns:a16="http://schemas.microsoft.com/office/drawing/2014/main" id="{F57BFC4F-92D2-45AA-A616-C9B10A8C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477" y="4661201"/>
              <a:ext cx="97245" cy="6946"/>
            </a:xfrm>
            <a:custGeom>
              <a:avLst/>
              <a:gdLst>
                <a:gd name="T0" fmla="*/ 0 w 431"/>
                <a:gd name="T1" fmla="*/ 30 h 31"/>
                <a:gd name="T2" fmla="*/ 430 w 431"/>
                <a:gd name="T3" fmla="*/ 30 h 31"/>
                <a:gd name="T4" fmla="*/ 430 w 431"/>
                <a:gd name="T5" fmla="*/ 0 h 31"/>
                <a:gd name="T6" fmla="*/ 0 w 431"/>
                <a:gd name="T7" fmla="*/ 0 h 31"/>
                <a:gd name="T8" fmla="*/ 0 w 431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1">
                  <a:moveTo>
                    <a:pt x="0" y="30"/>
                  </a:moveTo>
                  <a:lnTo>
                    <a:pt x="430" y="30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8" name="Freeform: Shape 75">
              <a:extLst>
                <a:ext uri="{FF2B5EF4-FFF2-40B4-BE49-F238E27FC236}">
                  <a16:creationId xmlns:a16="http://schemas.microsoft.com/office/drawing/2014/main" id="{31AF799E-9795-4E08-B093-103E547F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477" y="4684025"/>
              <a:ext cx="97245" cy="6947"/>
            </a:xfrm>
            <a:custGeom>
              <a:avLst/>
              <a:gdLst>
                <a:gd name="T0" fmla="*/ 0 w 431"/>
                <a:gd name="T1" fmla="*/ 29 h 30"/>
                <a:gd name="T2" fmla="*/ 430 w 431"/>
                <a:gd name="T3" fmla="*/ 29 h 30"/>
                <a:gd name="T4" fmla="*/ 430 w 431"/>
                <a:gd name="T5" fmla="*/ 0 h 30"/>
                <a:gd name="T6" fmla="*/ 0 w 431"/>
                <a:gd name="T7" fmla="*/ 0 h 30"/>
                <a:gd name="T8" fmla="*/ 0 w 431"/>
                <a:gd name="T9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0">
                  <a:moveTo>
                    <a:pt x="0" y="29"/>
                  </a:moveTo>
                  <a:lnTo>
                    <a:pt x="430" y="29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79" name="Freeform: Shape 76">
              <a:extLst>
                <a:ext uri="{FF2B5EF4-FFF2-40B4-BE49-F238E27FC236}">
                  <a16:creationId xmlns:a16="http://schemas.microsoft.com/office/drawing/2014/main" id="{8C67E69D-5FE3-44AC-BA5E-AE7709BF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477" y="4706849"/>
              <a:ext cx="97245" cy="6946"/>
            </a:xfrm>
            <a:custGeom>
              <a:avLst/>
              <a:gdLst>
                <a:gd name="T0" fmla="*/ 0 w 431"/>
                <a:gd name="T1" fmla="*/ 29 h 30"/>
                <a:gd name="T2" fmla="*/ 430 w 431"/>
                <a:gd name="T3" fmla="*/ 29 h 30"/>
                <a:gd name="T4" fmla="*/ 430 w 431"/>
                <a:gd name="T5" fmla="*/ 0 h 30"/>
                <a:gd name="T6" fmla="*/ 0 w 431"/>
                <a:gd name="T7" fmla="*/ 0 h 30"/>
                <a:gd name="T8" fmla="*/ 0 w 431"/>
                <a:gd name="T9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0">
                  <a:moveTo>
                    <a:pt x="0" y="29"/>
                  </a:moveTo>
                  <a:lnTo>
                    <a:pt x="430" y="29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0" name="Freeform: Shape 77">
              <a:extLst>
                <a:ext uri="{FF2B5EF4-FFF2-40B4-BE49-F238E27FC236}">
                  <a16:creationId xmlns:a16="http://schemas.microsoft.com/office/drawing/2014/main" id="{28B67EDF-7D24-4F0A-9A6B-825EC1A9A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493" y="4593721"/>
              <a:ext cx="97245" cy="5954"/>
            </a:xfrm>
            <a:custGeom>
              <a:avLst/>
              <a:gdLst>
                <a:gd name="T0" fmla="*/ 0 w 431"/>
                <a:gd name="T1" fmla="*/ 24 h 25"/>
                <a:gd name="T2" fmla="*/ 430 w 431"/>
                <a:gd name="T3" fmla="*/ 24 h 25"/>
                <a:gd name="T4" fmla="*/ 430 w 431"/>
                <a:gd name="T5" fmla="*/ 0 h 25"/>
                <a:gd name="T6" fmla="*/ 0 w 431"/>
                <a:gd name="T7" fmla="*/ 0 h 25"/>
                <a:gd name="T8" fmla="*/ 0 w 431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">
                  <a:moveTo>
                    <a:pt x="0" y="24"/>
                  </a:moveTo>
                  <a:lnTo>
                    <a:pt x="430" y="24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1" name="Freeform: Shape 78">
              <a:extLst>
                <a:ext uri="{FF2B5EF4-FFF2-40B4-BE49-F238E27FC236}">
                  <a16:creationId xmlns:a16="http://schemas.microsoft.com/office/drawing/2014/main" id="{58DD804E-5D14-4AA5-9EFE-3980EE8A8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493" y="4616544"/>
              <a:ext cx="97245" cy="5954"/>
            </a:xfrm>
            <a:custGeom>
              <a:avLst/>
              <a:gdLst>
                <a:gd name="T0" fmla="*/ 0 w 431"/>
                <a:gd name="T1" fmla="*/ 24 h 25"/>
                <a:gd name="T2" fmla="*/ 430 w 431"/>
                <a:gd name="T3" fmla="*/ 24 h 25"/>
                <a:gd name="T4" fmla="*/ 430 w 431"/>
                <a:gd name="T5" fmla="*/ 0 h 25"/>
                <a:gd name="T6" fmla="*/ 0 w 431"/>
                <a:gd name="T7" fmla="*/ 0 h 25"/>
                <a:gd name="T8" fmla="*/ 0 w 431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25">
                  <a:moveTo>
                    <a:pt x="0" y="24"/>
                  </a:moveTo>
                  <a:lnTo>
                    <a:pt x="430" y="24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2" name="Freeform: Shape 79">
              <a:extLst>
                <a:ext uri="{FF2B5EF4-FFF2-40B4-BE49-F238E27FC236}">
                  <a16:creationId xmlns:a16="http://schemas.microsoft.com/office/drawing/2014/main" id="{F258910C-4B20-4E24-8CF9-377F29E8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493" y="4638377"/>
              <a:ext cx="97245" cy="6947"/>
            </a:xfrm>
            <a:custGeom>
              <a:avLst/>
              <a:gdLst>
                <a:gd name="T0" fmla="*/ 0 w 431"/>
                <a:gd name="T1" fmla="*/ 30 h 31"/>
                <a:gd name="T2" fmla="*/ 430 w 431"/>
                <a:gd name="T3" fmla="*/ 30 h 31"/>
                <a:gd name="T4" fmla="*/ 430 w 431"/>
                <a:gd name="T5" fmla="*/ 0 h 31"/>
                <a:gd name="T6" fmla="*/ 0 w 431"/>
                <a:gd name="T7" fmla="*/ 0 h 31"/>
                <a:gd name="T8" fmla="*/ 0 w 431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1">
                  <a:moveTo>
                    <a:pt x="0" y="30"/>
                  </a:moveTo>
                  <a:lnTo>
                    <a:pt x="430" y="30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3" name="Freeform: Shape 80">
              <a:extLst>
                <a:ext uri="{FF2B5EF4-FFF2-40B4-BE49-F238E27FC236}">
                  <a16:creationId xmlns:a16="http://schemas.microsoft.com/office/drawing/2014/main" id="{B0164BE4-B440-4A52-9633-3C6EEBA62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493" y="4661201"/>
              <a:ext cx="97245" cy="6946"/>
            </a:xfrm>
            <a:custGeom>
              <a:avLst/>
              <a:gdLst>
                <a:gd name="T0" fmla="*/ 0 w 431"/>
                <a:gd name="T1" fmla="*/ 30 h 31"/>
                <a:gd name="T2" fmla="*/ 430 w 431"/>
                <a:gd name="T3" fmla="*/ 30 h 31"/>
                <a:gd name="T4" fmla="*/ 430 w 431"/>
                <a:gd name="T5" fmla="*/ 0 h 31"/>
                <a:gd name="T6" fmla="*/ 0 w 431"/>
                <a:gd name="T7" fmla="*/ 0 h 31"/>
                <a:gd name="T8" fmla="*/ 0 w 431"/>
                <a:gd name="T9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1">
                  <a:moveTo>
                    <a:pt x="0" y="30"/>
                  </a:moveTo>
                  <a:lnTo>
                    <a:pt x="430" y="30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3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4" name="Freeform: Shape 81">
              <a:extLst>
                <a:ext uri="{FF2B5EF4-FFF2-40B4-BE49-F238E27FC236}">
                  <a16:creationId xmlns:a16="http://schemas.microsoft.com/office/drawing/2014/main" id="{399EE1B1-5579-4692-A68A-8CA2328B4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493" y="4684025"/>
              <a:ext cx="97245" cy="6947"/>
            </a:xfrm>
            <a:custGeom>
              <a:avLst/>
              <a:gdLst>
                <a:gd name="T0" fmla="*/ 0 w 431"/>
                <a:gd name="T1" fmla="*/ 29 h 30"/>
                <a:gd name="T2" fmla="*/ 430 w 431"/>
                <a:gd name="T3" fmla="*/ 29 h 30"/>
                <a:gd name="T4" fmla="*/ 430 w 431"/>
                <a:gd name="T5" fmla="*/ 0 h 30"/>
                <a:gd name="T6" fmla="*/ 0 w 431"/>
                <a:gd name="T7" fmla="*/ 0 h 30"/>
                <a:gd name="T8" fmla="*/ 0 w 431"/>
                <a:gd name="T9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0">
                  <a:moveTo>
                    <a:pt x="0" y="29"/>
                  </a:moveTo>
                  <a:lnTo>
                    <a:pt x="430" y="29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5" name="Freeform: Shape 82">
              <a:extLst>
                <a:ext uri="{FF2B5EF4-FFF2-40B4-BE49-F238E27FC236}">
                  <a16:creationId xmlns:a16="http://schemas.microsoft.com/office/drawing/2014/main" id="{8AE63B4C-FD41-4F7B-988E-96165D046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8493" y="4706849"/>
              <a:ext cx="97245" cy="6946"/>
            </a:xfrm>
            <a:custGeom>
              <a:avLst/>
              <a:gdLst>
                <a:gd name="T0" fmla="*/ 0 w 431"/>
                <a:gd name="T1" fmla="*/ 29 h 30"/>
                <a:gd name="T2" fmla="*/ 430 w 431"/>
                <a:gd name="T3" fmla="*/ 29 h 30"/>
                <a:gd name="T4" fmla="*/ 430 w 431"/>
                <a:gd name="T5" fmla="*/ 0 h 30"/>
                <a:gd name="T6" fmla="*/ 0 w 431"/>
                <a:gd name="T7" fmla="*/ 0 h 30"/>
                <a:gd name="T8" fmla="*/ 0 w 431"/>
                <a:gd name="T9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30">
                  <a:moveTo>
                    <a:pt x="0" y="29"/>
                  </a:moveTo>
                  <a:lnTo>
                    <a:pt x="430" y="29"/>
                  </a:lnTo>
                  <a:lnTo>
                    <a:pt x="430" y="0"/>
                  </a:lnTo>
                  <a:lnTo>
                    <a:pt x="0" y="0"/>
                  </a:lnTo>
                  <a:lnTo>
                    <a:pt x="0" y="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6" name="Freeform: Shape 83">
              <a:extLst>
                <a:ext uri="{FF2B5EF4-FFF2-40B4-BE49-F238E27FC236}">
                  <a16:creationId xmlns:a16="http://schemas.microsoft.com/office/drawing/2014/main" id="{35F8DC01-D43A-44D8-9C02-3E0B78570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302" y="2811443"/>
              <a:ext cx="65491" cy="22824"/>
            </a:xfrm>
            <a:custGeom>
              <a:avLst/>
              <a:gdLst>
                <a:gd name="T0" fmla="*/ 6 w 290"/>
                <a:gd name="T1" fmla="*/ 0 h 101"/>
                <a:gd name="T2" fmla="*/ 0 w 290"/>
                <a:gd name="T3" fmla="*/ 100 h 101"/>
                <a:gd name="T4" fmla="*/ 289 w 290"/>
                <a:gd name="T5" fmla="*/ 100 h 101"/>
                <a:gd name="T6" fmla="*/ 283 w 290"/>
                <a:gd name="T7" fmla="*/ 0 h 101"/>
                <a:gd name="T8" fmla="*/ 6 w 290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101">
                  <a:moveTo>
                    <a:pt x="6" y="0"/>
                  </a:moveTo>
                  <a:lnTo>
                    <a:pt x="0" y="100"/>
                  </a:lnTo>
                  <a:lnTo>
                    <a:pt x="289" y="100"/>
                  </a:lnTo>
                  <a:lnTo>
                    <a:pt x="283" y="0"/>
                  </a:lnTo>
                  <a:lnTo>
                    <a:pt x="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7" name="Freeform: Shape 84">
              <a:extLst>
                <a:ext uri="{FF2B5EF4-FFF2-40B4-BE49-F238E27FC236}">
                  <a16:creationId xmlns:a16="http://schemas.microsoft.com/office/drawing/2014/main" id="{A2DA6133-F176-418B-A7B0-64075B763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5757" y="2694345"/>
              <a:ext cx="181589" cy="113129"/>
            </a:xfrm>
            <a:custGeom>
              <a:avLst/>
              <a:gdLst>
                <a:gd name="T0" fmla="*/ 542 w 808"/>
                <a:gd name="T1" fmla="*/ 500 h 501"/>
                <a:gd name="T2" fmla="*/ 807 w 808"/>
                <a:gd name="T3" fmla="*/ 500 h 501"/>
                <a:gd name="T4" fmla="*/ 807 w 808"/>
                <a:gd name="T5" fmla="*/ 0 h 501"/>
                <a:gd name="T6" fmla="*/ 400 w 808"/>
                <a:gd name="T7" fmla="*/ 0 h 501"/>
                <a:gd name="T8" fmla="*/ 400 w 808"/>
                <a:gd name="T9" fmla="*/ 59 h 501"/>
                <a:gd name="T10" fmla="*/ 730 w 808"/>
                <a:gd name="T11" fmla="*/ 59 h 501"/>
                <a:gd name="T12" fmla="*/ 730 w 808"/>
                <a:gd name="T13" fmla="*/ 441 h 501"/>
                <a:gd name="T14" fmla="*/ 536 w 808"/>
                <a:gd name="T15" fmla="*/ 441 h 501"/>
                <a:gd name="T16" fmla="*/ 400 w 808"/>
                <a:gd name="T17" fmla="*/ 441 h 501"/>
                <a:gd name="T18" fmla="*/ 400 w 808"/>
                <a:gd name="T19" fmla="*/ 500 h 501"/>
                <a:gd name="T20" fmla="*/ 542 w 808"/>
                <a:gd name="T21" fmla="*/ 500 h 501"/>
                <a:gd name="T22" fmla="*/ 400 w 808"/>
                <a:gd name="T23" fmla="*/ 0 h 501"/>
                <a:gd name="T24" fmla="*/ 0 w 808"/>
                <a:gd name="T25" fmla="*/ 0 h 501"/>
                <a:gd name="T26" fmla="*/ 0 w 808"/>
                <a:gd name="T27" fmla="*/ 500 h 501"/>
                <a:gd name="T28" fmla="*/ 265 w 808"/>
                <a:gd name="T29" fmla="*/ 500 h 501"/>
                <a:gd name="T30" fmla="*/ 400 w 808"/>
                <a:gd name="T31" fmla="*/ 500 h 501"/>
                <a:gd name="T32" fmla="*/ 400 w 808"/>
                <a:gd name="T33" fmla="*/ 441 h 501"/>
                <a:gd name="T34" fmla="*/ 271 w 808"/>
                <a:gd name="T35" fmla="*/ 441 h 501"/>
                <a:gd name="T36" fmla="*/ 71 w 808"/>
                <a:gd name="T37" fmla="*/ 441 h 501"/>
                <a:gd name="T38" fmla="*/ 71 w 808"/>
                <a:gd name="T39" fmla="*/ 441 h 501"/>
                <a:gd name="T40" fmla="*/ 71 w 808"/>
                <a:gd name="T41" fmla="*/ 59 h 501"/>
                <a:gd name="T42" fmla="*/ 400 w 808"/>
                <a:gd name="T43" fmla="*/ 59 h 501"/>
                <a:gd name="T44" fmla="*/ 400 w 808"/>
                <a:gd name="T45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8" h="501">
                  <a:moveTo>
                    <a:pt x="542" y="500"/>
                  </a:moveTo>
                  <a:lnTo>
                    <a:pt x="807" y="500"/>
                  </a:lnTo>
                  <a:lnTo>
                    <a:pt x="807" y="0"/>
                  </a:lnTo>
                  <a:lnTo>
                    <a:pt x="400" y="0"/>
                  </a:lnTo>
                  <a:lnTo>
                    <a:pt x="400" y="59"/>
                  </a:lnTo>
                  <a:lnTo>
                    <a:pt x="730" y="59"/>
                  </a:lnTo>
                  <a:lnTo>
                    <a:pt x="730" y="441"/>
                  </a:lnTo>
                  <a:lnTo>
                    <a:pt x="536" y="441"/>
                  </a:lnTo>
                  <a:lnTo>
                    <a:pt x="400" y="441"/>
                  </a:lnTo>
                  <a:lnTo>
                    <a:pt x="400" y="500"/>
                  </a:lnTo>
                  <a:lnTo>
                    <a:pt x="542" y="500"/>
                  </a:lnTo>
                  <a:close/>
                  <a:moveTo>
                    <a:pt x="400" y="0"/>
                  </a:moveTo>
                  <a:lnTo>
                    <a:pt x="0" y="0"/>
                  </a:lnTo>
                  <a:lnTo>
                    <a:pt x="0" y="500"/>
                  </a:lnTo>
                  <a:lnTo>
                    <a:pt x="265" y="500"/>
                  </a:lnTo>
                  <a:lnTo>
                    <a:pt x="400" y="500"/>
                  </a:lnTo>
                  <a:lnTo>
                    <a:pt x="400" y="441"/>
                  </a:lnTo>
                  <a:lnTo>
                    <a:pt x="271" y="441"/>
                  </a:lnTo>
                  <a:lnTo>
                    <a:pt x="71" y="441"/>
                  </a:lnTo>
                  <a:lnTo>
                    <a:pt x="71" y="441"/>
                  </a:lnTo>
                  <a:lnTo>
                    <a:pt x="71" y="59"/>
                  </a:lnTo>
                  <a:lnTo>
                    <a:pt x="400" y="59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8" name="Freeform: Shape 85">
              <a:extLst>
                <a:ext uri="{FF2B5EF4-FFF2-40B4-BE49-F238E27FC236}">
                  <a16:creationId xmlns:a16="http://schemas.microsoft.com/office/drawing/2014/main" id="{3E44FDFD-FE22-402B-A9D2-81305C7E6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395" y="2839230"/>
              <a:ext cx="89307" cy="9924"/>
            </a:xfrm>
            <a:custGeom>
              <a:avLst/>
              <a:gdLst>
                <a:gd name="T0" fmla="*/ 0 w 396"/>
                <a:gd name="T1" fmla="*/ 0 h 43"/>
                <a:gd name="T2" fmla="*/ 0 w 396"/>
                <a:gd name="T3" fmla="*/ 42 h 43"/>
                <a:gd name="T4" fmla="*/ 395 w 396"/>
                <a:gd name="T5" fmla="*/ 42 h 43"/>
                <a:gd name="T6" fmla="*/ 395 w 396"/>
                <a:gd name="T7" fmla="*/ 0 h 43"/>
                <a:gd name="T8" fmla="*/ 342 w 396"/>
                <a:gd name="T9" fmla="*/ 0 h 43"/>
                <a:gd name="T10" fmla="*/ 53 w 396"/>
                <a:gd name="T11" fmla="*/ 0 h 43"/>
                <a:gd name="T12" fmla="*/ 0 w 39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6" h="43">
                  <a:moveTo>
                    <a:pt x="0" y="0"/>
                  </a:moveTo>
                  <a:lnTo>
                    <a:pt x="0" y="42"/>
                  </a:lnTo>
                  <a:lnTo>
                    <a:pt x="395" y="42"/>
                  </a:lnTo>
                  <a:lnTo>
                    <a:pt x="395" y="0"/>
                  </a:lnTo>
                  <a:lnTo>
                    <a:pt x="342" y="0"/>
                  </a:ln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6A7FA5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89" name="Freeform: Shape 86">
              <a:extLst>
                <a:ext uri="{FF2B5EF4-FFF2-40B4-BE49-F238E27FC236}">
                  <a16:creationId xmlns:a16="http://schemas.microsoft.com/office/drawing/2014/main" id="{7417CAE0-ACD8-4FAC-889A-4C323697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9337" y="3462430"/>
              <a:ext cx="154798" cy="156793"/>
            </a:xfrm>
            <a:custGeom>
              <a:avLst/>
              <a:gdLst>
                <a:gd name="T0" fmla="*/ 689 w 690"/>
                <a:gd name="T1" fmla="*/ 347 h 695"/>
                <a:gd name="T2" fmla="*/ 689 w 690"/>
                <a:gd name="T3" fmla="*/ 347 h 695"/>
                <a:gd name="T4" fmla="*/ 342 w 690"/>
                <a:gd name="T5" fmla="*/ 0 h 695"/>
                <a:gd name="T6" fmla="*/ 0 w 690"/>
                <a:gd name="T7" fmla="*/ 347 h 695"/>
                <a:gd name="T8" fmla="*/ 342 w 690"/>
                <a:gd name="T9" fmla="*/ 694 h 695"/>
                <a:gd name="T10" fmla="*/ 689 w 690"/>
                <a:gd name="T11" fmla="*/ 347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0" h="695">
                  <a:moveTo>
                    <a:pt x="689" y="347"/>
                  </a:moveTo>
                  <a:lnTo>
                    <a:pt x="689" y="347"/>
                  </a:lnTo>
                  <a:cubicBezTo>
                    <a:pt x="689" y="153"/>
                    <a:pt x="536" y="0"/>
                    <a:pt x="342" y="0"/>
                  </a:cubicBezTo>
                  <a:cubicBezTo>
                    <a:pt x="153" y="0"/>
                    <a:pt x="0" y="153"/>
                    <a:pt x="0" y="347"/>
                  </a:cubicBezTo>
                  <a:cubicBezTo>
                    <a:pt x="0" y="535"/>
                    <a:pt x="153" y="694"/>
                    <a:pt x="342" y="694"/>
                  </a:cubicBezTo>
                  <a:cubicBezTo>
                    <a:pt x="536" y="694"/>
                    <a:pt x="689" y="535"/>
                    <a:pt x="689" y="347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0" name="Freeform: Shape 87">
              <a:extLst>
                <a:ext uri="{FF2B5EF4-FFF2-40B4-BE49-F238E27FC236}">
                  <a16:creationId xmlns:a16="http://schemas.microsoft.com/office/drawing/2014/main" id="{18662D61-B508-44B0-9AA5-BE365C8B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325" y="2728086"/>
              <a:ext cx="121060" cy="121068"/>
            </a:xfrm>
            <a:custGeom>
              <a:avLst/>
              <a:gdLst>
                <a:gd name="T0" fmla="*/ 536 w 537"/>
                <a:gd name="T1" fmla="*/ 265 h 537"/>
                <a:gd name="T2" fmla="*/ 536 w 537"/>
                <a:gd name="T3" fmla="*/ 265 h 537"/>
                <a:gd name="T4" fmla="*/ 265 w 537"/>
                <a:gd name="T5" fmla="*/ 0 h 537"/>
                <a:gd name="T6" fmla="*/ 0 w 537"/>
                <a:gd name="T7" fmla="*/ 265 h 537"/>
                <a:gd name="T8" fmla="*/ 265 w 537"/>
                <a:gd name="T9" fmla="*/ 536 h 537"/>
                <a:gd name="T10" fmla="*/ 536 w 537"/>
                <a:gd name="T11" fmla="*/ 265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" h="537">
                  <a:moveTo>
                    <a:pt x="536" y="265"/>
                  </a:moveTo>
                  <a:lnTo>
                    <a:pt x="536" y="265"/>
                  </a:lnTo>
                  <a:cubicBezTo>
                    <a:pt x="536" y="118"/>
                    <a:pt x="412" y="0"/>
                    <a:pt x="265" y="0"/>
                  </a:cubicBezTo>
                  <a:cubicBezTo>
                    <a:pt x="118" y="0"/>
                    <a:pt x="0" y="118"/>
                    <a:pt x="0" y="265"/>
                  </a:cubicBezTo>
                  <a:cubicBezTo>
                    <a:pt x="0" y="412"/>
                    <a:pt x="118" y="536"/>
                    <a:pt x="265" y="536"/>
                  </a:cubicBezTo>
                  <a:cubicBezTo>
                    <a:pt x="412" y="536"/>
                    <a:pt x="536" y="412"/>
                    <a:pt x="536" y="265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1" name="Freeform: Shape 88">
              <a:extLst>
                <a:ext uri="{FF2B5EF4-FFF2-40B4-BE49-F238E27FC236}">
                  <a16:creationId xmlns:a16="http://schemas.microsoft.com/office/drawing/2014/main" id="{DA8F0878-9ED0-4EB9-AE01-A21C7EF35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277" y="3259990"/>
              <a:ext cx="581484" cy="583507"/>
            </a:xfrm>
            <a:custGeom>
              <a:avLst/>
              <a:gdLst>
                <a:gd name="T0" fmla="*/ 2585 w 2586"/>
                <a:gd name="T1" fmla="*/ 1295 h 2591"/>
                <a:gd name="T2" fmla="*/ 2585 w 2586"/>
                <a:gd name="T3" fmla="*/ 1295 h 2591"/>
                <a:gd name="T4" fmla="*/ 1289 w 2586"/>
                <a:gd name="T5" fmla="*/ 0 h 2591"/>
                <a:gd name="T6" fmla="*/ 0 w 2586"/>
                <a:gd name="T7" fmla="*/ 1295 h 2591"/>
                <a:gd name="T8" fmla="*/ 1289 w 2586"/>
                <a:gd name="T9" fmla="*/ 2590 h 2591"/>
                <a:gd name="T10" fmla="*/ 2585 w 2586"/>
                <a:gd name="T11" fmla="*/ 1295 h 2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6" h="2591">
                  <a:moveTo>
                    <a:pt x="2585" y="1295"/>
                  </a:moveTo>
                  <a:lnTo>
                    <a:pt x="2585" y="1295"/>
                  </a:lnTo>
                  <a:cubicBezTo>
                    <a:pt x="2585" y="583"/>
                    <a:pt x="2008" y="0"/>
                    <a:pt x="1289" y="0"/>
                  </a:cubicBezTo>
                  <a:cubicBezTo>
                    <a:pt x="577" y="0"/>
                    <a:pt x="0" y="583"/>
                    <a:pt x="0" y="1295"/>
                  </a:cubicBezTo>
                  <a:cubicBezTo>
                    <a:pt x="0" y="2007"/>
                    <a:pt x="577" y="2590"/>
                    <a:pt x="1289" y="2590"/>
                  </a:cubicBezTo>
                  <a:cubicBezTo>
                    <a:pt x="2008" y="2590"/>
                    <a:pt x="2585" y="2007"/>
                    <a:pt x="2585" y="1295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2" name="Freeform: Shape 89">
              <a:extLst>
                <a:ext uri="{FF2B5EF4-FFF2-40B4-BE49-F238E27FC236}">
                  <a16:creationId xmlns:a16="http://schemas.microsoft.com/office/drawing/2014/main" id="{F87335CA-2862-4042-AF9F-35D8F3C4C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4494" y="1690079"/>
              <a:ext cx="552708" cy="552744"/>
            </a:xfrm>
            <a:custGeom>
              <a:avLst/>
              <a:gdLst>
                <a:gd name="T0" fmla="*/ 2455 w 2456"/>
                <a:gd name="T1" fmla="*/ 1230 h 2456"/>
                <a:gd name="T2" fmla="*/ 2455 w 2456"/>
                <a:gd name="T3" fmla="*/ 1230 h 2456"/>
                <a:gd name="T4" fmla="*/ 1230 w 2456"/>
                <a:gd name="T5" fmla="*/ 0 h 2456"/>
                <a:gd name="T6" fmla="*/ 0 w 2456"/>
                <a:gd name="T7" fmla="*/ 1230 h 2456"/>
                <a:gd name="T8" fmla="*/ 1230 w 2456"/>
                <a:gd name="T9" fmla="*/ 2455 h 2456"/>
                <a:gd name="T10" fmla="*/ 2455 w 2456"/>
                <a:gd name="T11" fmla="*/ 1230 h 2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6" h="2456">
                  <a:moveTo>
                    <a:pt x="2455" y="1230"/>
                  </a:moveTo>
                  <a:lnTo>
                    <a:pt x="2455" y="1230"/>
                  </a:lnTo>
                  <a:cubicBezTo>
                    <a:pt x="2455" y="553"/>
                    <a:pt x="1907" y="0"/>
                    <a:pt x="1230" y="0"/>
                  </a:cubicBezTo>
                  <a:cubicBezTo>
                    <a:pt x="547" y="0"/>
                    <a:pt x="0" y="553"/>
                    <a:pt x="0" y="1230"/>
                  </a:cubicBezTo>
                  <a:cubicBezTo>
                    <a:pt x="0" y="1907"/>
                    <a:pt x="547" y="2455"/>
                    <a:pt x="1230" y="2455"/>
                  </a:cubicBezTo>
                  <a:cubicBezTo>
                    <a:pt x="1907" y="2455"/>
                    <a:pt x="2455" y="1907"/>
                    <a:pt x="2455" y="1230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3" name="Freeform: Shape 90">
              <a:extLst>
                <a:ext uri="{FF2B5EF4-FFF2-40B4-BE49-F238E27FC236}">
                  <a16:creationId xmlns:a16="http://schemas.microsoft.com/office/drawing/2014/main" id="{8C8AA5A6-DEE5-44E0-A321-D3BA89280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293" y="2123738"/>
              <a:ext cx="428671" cy="428699"/>
            </a:xfrm>
            <a:custGeom>
              <a:avLst/>
              <a:gdLst>
                <a:gd name="T0" fmla="*/ 1902 w 1903"/>
                <a:gd name="T1" fmla="*/ 954 h 1903"/>
                <a:gd name="T2" fmla="*/ 1902 w 1903"/>
                <a:gd name="T3" fmla="*/ 954 h 1903"/>
                <a:gd name="T4" fmla="*/ 948 w 1903"/>
                <a:gd name="T5" fmla="*/ 0 h 1903"/>
                <a:gd name="T6" fmla="*/ 0 w 1903"/>
                <a:gd name="T7" fmla="*/ 954 h 1903"/>
                <a:gd name="T8" fmla="*/ 948 w 1903"/>
                <a:gd name="T9" fmla="*/ 1902 h 1903"/>
                <a:gd name="T10" fmla="*/ 1902 w 1903"/>
                <a:gd name="T11" fmla="*/ 954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3" h="1903">
                  <a:moveTo>
                    <a:pt x="1902" y="954"/>
                  </a:moveTo>
                  <a:lnTo>
                    <a:pt x="1902" y="954"/>
                  </a:lnTo>
                  <a:cubicBezTo>
                    <a:pt x="1902" y="430"/>
                    <a:pt x="1472" y="0"/>
                    <a:pt x="948" y="0"/>
                  </a:cubicBezTo>
                  <a:cubicBezTo>
                    <a:pt x="424" y="0"/>
                    <a:pt x="0" y="430"/>
                    <a:pt x="0" y="954"/>
                  </a:cubicBezTo>
                  <a:cubicBezTo>
                    <a:pt x="0" y="1478"/>
                    <a:pt x="424" y="1902"/>
                    <a:pt x="948" y="1902"/>
                  </a:cubicBezTo>
                  <a:cubicBezTo>
                    <a:pt x="1472" y="1902"/>
                    <a:pt x="1902" y="1478"/>
                    <a:pt x="1902" y="954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4" name="Freeform: Shape 91">
              <a:extLst>
                <a:ext uri="{FF2B5EF4-FFF2-40B4-BE49-F238E27FC236}">
                  <a16:creationId xmlns:a16="http://schemas.microsoft.com/office/drawing/2014/main" id="{6E5473C6-9F5C-46F8-BBD2-C12BD9FF3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0" y="3332431"/>
              <a:ext cx="437601" cy="437630"/>
            </a:xfrm>
            <a:custGeom>
              <a:avLst/>
              <a:gdLst>
                <a:gd name="T0" fmla="*/ 1943 w 1944"/>
                <a:gd name="T1" fmla="*/ 971 h 1943"/>
                <a:gd name="T2" fmla="*/ 1943 w 1944"/>
                <a:gd name="T3" fmla="*/ 971 h 1943"/>
                <a:gd name="T4" fmla="*/ 972 w 1944"/>
                <a:gd name="T5" fmla="*/ 0 h 1943"/>
                <a:gd name="T6" fmla="*/ 0 w 1944"/>
                <a:gd name="T7" fmla="*/ 971 h 1943"/>
                <a:gd name="T8" fmla="*/ 972 w 1944"/>
                <a:gd name="T9" fmla="*/ 1942 h 1943"/>
                <a:gd name="T10" fmla="*/ 1943 w 1944"/>
                <a:gd name="T11" fmla="*/ 971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4" h="1943">
                  <a:moveTo>
                    <a:pt x="1943" y="971"/>
                  </a:moveTo>
                  <a:lnTo>
                    <a:pt x="1943" y="971"/>
                  </a:lnTo>
                  <a:cubicBezTo>
                    <a:pt x="1943" y="436"/>
                    <a:pt x="1507" y="0"/>
                    <a:pt x="972" y="0"/>
                  </a:cubicBezTo>
                  <a:cubicBezTo>
                    <a:pt x="436" y="0"/>
                    <a:pt x="0" y="436"/>
                    <a:pt x="0" y="971"/>
                  </a:cubicBezTo>
                  <a:cubicBezTo>
                    <a:pt x="0" y="1506"/>
                    <a:pt x="436" y="1942"/>
                    <a:pt x="972" y="1942"/>
                  </a:cubicBezTo>
                  <a:cubicBezTo>
                    <a:pt x="1507" y="1942"/>
                    <a:pt x="1943" y="1506"/>
                    <a:pt x="1943" y="97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5" name="Freeform: Shape 92">
              <a:extLst>
                <a:ext uri="{FF2B5EF4-FFF2-40B4-BE49-F238E27FC236}">
                  <a16:creationId xmlns:a16="http://schemas.microsoft.com/office/drawing/2014/main" id="{B6E631E0-C39C-4EB4-89FE-3EC1427E1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231" y="4953946"/>
              <a:ext cx="448517" cy="448546"/>
            </a:xfrm>
            <a:custGeom>
              <a:avLst/>
              <a:gdLst>
                <a:gd name="T0" fmla="*/ 1991 w 1992"/>
                <a:gd name="T1" fmla="*/ 995 h 1991"/>
                <a:gd name="T2" fmla="*/ 1991 w 1992"/>
                <a:gd name="T3" fmla="*/ 995 h 1991"/>
                <a:gd name="T4" fmla="*/ 996 w 1992"/>
                <a:gd name="T5" fmla="*/ 0 h 1991"/>
                <a:gd name="T6" fmla="*/ 0 w 1992"/>
                <a:gd name="T7" fmla="*/ 995 h 1991"/>
                <a:gd name="T8" fmla="*/ 996 w 1992"/>
                <a:gd name="T9" fmla="*/ 1990 h 1991"/>
                <a:gd name="T10" fmla="*/ 1991 w 1992"/>
                <a:gd name="T11" fmla="*/ 995 h 1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2" h="1991">
                  <a:moveTo>
                    <a:pt x="1991" y="995"/>
                  </a:moveTo>
                  <a:lnTo>
                    <a:pt x="1991" y="995"/>
                  </a:lnTo>
                  <a:cubicBezTo>
                    <a:pt x="1991" y="447"/>
                    <a:pt x="1543" y="0"/>
                    <a:pt x="996" y="0"/>
                  </a:cubicBezTo>
                  <a:cubicBezTo>
                    <a:pt x="448" y="0"/>
                    <a:pt x="0" y="447"/>
                    <a:pt x="0" y="995"/>
                  </a:cubicBezTo>
                  <a:cubicBezTo>
                    <a:pt x="0" y="1542"/>
                    <a:pt x="448" y="1990"/>
                    <a:pt x="996" y="1990"/>
                  </a:cubicBezTo>
                  <a:cubicBezTo>
                    <a:pt x="1543" y="1990"/>
                    <a:pt x="1991" y="1542"/>
                    <a:pt x="1991" y="995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6" name="Freeform: Shape 93">
              <a:extLst>
                <a:ext uri="{FF2B5EF4-FFF2-40B4-BE49-F238E27FC236}">
                  <a16:creationId xmlns:a16="http://schemas.microsoft.com/office/drawing/2014/main" id="{FFA5F9CE-53A8-4801-A6DC-82F534B3E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157" y="4838833"/>
              <a:ext cx="154798" cy="156793"/>
            </a:xfrm>
            <a:custGeom>
              <a:avLst/>
              <a:gdLst>
                <a:gd name="T0" fmla="*/ 689 w 690"/>
                <a:gd name="T1" fmla="*/ 348 h 696"/>
                <a:gd name="T2" fmla="*/ 689 w 690"/>
                <a:gd name="T3" fmla="*/ 348 h 696"/>
                <a:gd name="T4" fmla="*/ 347 w 690"/>
                <a:gd name="T5" fmla="*/ 0 h 696"/>
                <a:gd name="T6" fmla="*/ 0 w 690"/>
                <a:gd name="T7" fmla="*/ 348 h 696"/>
                <a:gd name="T8" fmla="*/ 347 w 690"/>
                <a:gd name="T9" fmla="*/ 695 h 696"/>
                <a:gd name="T10" fmla="*/ 689 w 690"/>
                <a:gd name="T11" fmla="*/ 348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0" h="696">
                  <a:moveTo>
                    <a:pt x="689" y="348"/>
                  </a:moveTo>
                  <a:lnTo>
                    <a:pt x="689" y="348"/>
                  </a:lnTo>
                  <a:cubicBezTo>
                    <a:pt x="689" y="159"/>
                    <a:pt x="536" y="0"/>
                    <a:pt x="347" y="0"/>
                  </a:cubicBezTo>
                  <a:cubicBezTo>
                    <a:pt x="153" y="0"/>
                    <a:pt x="0" y="159"/>
                    <a:pt x="0" y="348"/>
                  </a:cubicBezTo>
                  <a:cubicBezTo>
                    <a:pt x="0" y="542"/>
                    <a:pt x="153" y="695"/>
                    <a:pt x="347" y="695"/>
                  </a:cubicBezTo>
                  <a:cubicBezTo>
                    <a:pt x="536" y="695"/>
                    <a:pt x="689" y="542"/>
                    <a:pt x="689" y="3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7" name="Freeform: Shape 94">
              <a:extLst>
                <a:ext uri="{FF2B5EF4-FFF2-40B4-BE49-F238E27FC236}">
                  <a16:creationId xmlns:a16="http://schemas.microsoft.com/office/drawing/2014/main" id="{2464B2E1-91E3-4915-BA79-3D5914444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361" y="4754482"/>
              <a:ext cx="450502" cy="452515"/>
            </a:xfrm>
            <a:custGeom>
              <a:avLst/>
              <a:gdLst>
                <a:gd name="T0" fmla="*/ 2002 w 2003"/>
                <a:gd name="T1" fmla="*/ 1006 h 2009"/>
                <a:gd name="T2" fmla="*/ 2002 w 2003"/>
                <a:gd name="T3" fmla="*/ 1006 h 2009"/>
                <a:gd name="T4" fmla="*/ 1001 w 2003"/>
                <a:gd name="T5" fmla="*/ 0 h 2009"/>
                <a:gd name="T6" fmla="*/ 0 w 2003"/>
                <a:gd name="T7" fmla="*/ 1006 h 2009"/>
                <a:gd name="T8" fmla="*/ 1001 w 2003"/>
                <a:gd name="T9" fmla="*/ 2008 h 2009"/>
                <a:gd name="T10" fmla="*/ 2002 w 2003"/>
                <a:gd name="T11" fmla="*/ 1006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3" h="2009">
                  <a:moveTo>
                    <a:pt x="2002" y="1006"/>
                  </a:moveTo>
                  <a:lnTo>
                    <a:pt x="2002" y="1006"/>
                  </a:lnTo>
                  <a:cubicBezTo>
                    <a:pt x="2002" y="453"/>
                    <a:pt x="1554" y="0"/>
                    <a:pt x="1001" y="0"/>
                  </a:cubicBezTo>
                  <a:cubicBezTo>
                    <a:pt x="447" y="0"/>
                    <a:pt x="0" y="453"/>
                    <a:pt x="0" y="1006"/>
                  </a:cubicBezTo>
                  <a:cubicBezTo>
                    <a:pt x="0" y="1560"/>
                    <a:pt x="447" y="2008"/>
                    <a:pt x="1001" y="2008"/>
                  </a:cubicBezTo>
                  <a:cubicBezTo>
                    <a:pt x="1554" y="2008"/>
                    <a:pt x="2002" y="1560"/>
                    <a:pt x="2002" y="100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8" name="Freeform: Shape 95">
              <a:extLst>
                <a:ext uri="{FF2B5EF4-FFF2-40B4-BE49-F238E27FC236}">
                  <a16:creationId xmlns:a16="http://schemas.microsoft.com/office/drawing/2014/main" id="{7276AD78-9E3D-4A84-A31C-A50439A70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561" y="2611979"/>
              <a:ext cx="382033" cy="382058"/>
            </a:xfrm>
            <a:custGeom>
              <a:avLst/>
              <a:gdLst>
                <a:gd name="T0" fmla="*/ 1696 w 1697"/>
                <a:gd name="T1" fmla="*/ 848 h 1696"/>
                <a:gd name="T2" fmla="*/ 1696 w 1697"/>
                <a:gd name="T3" fmla="*/ 848 h 1696"/>
                <a:gd name="T4" fmla="*/ 848 w 1697"/>
                <a:gd name="T5" fmla="*/ 0 h 1696"/>
                <a:gd name="T6" fmla="*/ 0 w 1697"/>
                <a:gd name="T7" fmla="*/ 848 h 1696"/>
                <a:gd name="T8" fmla="*/ 848 w 1697"/>
                <a:gd name="T9" fmla="*/ 1695 h 1696"/>
                <a:gd name="T10" fmla="*/ 1696 w 1697"/>
                <a:gd name="T11" fmla="*/ 848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7" h="1696">
                  <a:moveTo>
                    <a:pt x="1696" y="848"/>
                  </a:moveTo>
                  <a:lnTo>
                    <a:pt x="1696" y="848"/>
                  </a:lnTo>
                  <a:cubicBezTo>
                    <a:pt x="1696" y="376"/>
                    <a:pt x="1313" y="0"/>
                    <a:pt x="848" y="0"/>
                  </a:cubicBezTo>
                  <a:cubicBezTo>
                    <a:pt x="377" y="0"/>
                    <a:pt x="0" y="376"/>
                    <a:pt x="0" y="848"/>
                  </a:cubicBezTo>
                  <a:cubicBezTo>
                    <a:pt x="0" y="1313"/>
                    <a:pt x="377" y="1695"/>
                    <a:pt x="848" y="1695"/>
                  </a:cubicBezTo>
                  <a:cubicBezTo>
                    <a:pt x="1313" y="1695"/>
                    <a:pt x="1696" y="1313"/>
                    <a:pt x="1696" y="84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99" name="Freeform: Shape 96">
              <a:extLst>
                <a:ext uri="{FF2B5EF4-FFF2-40B4-BE49-F238E27FC236}">
                  <a16:creationId xmlns:a16="http://schemas.microsoft.com/office/drawing/2014/main" id="{A9FCAD9E-6334-4FB5-8A22-1B7DF883B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184" y="1886565"/>
              <a:ext cx="53583" cy="197479"/>
            </a:xfrm>
            <a:custGeom>
              <a:avLst/>
              <a:gdLst>
                <a:gd name="T0" fmla="*/ 236 w 237"/>
                <a:gd name="T1" fmla="*/ 877 h 878"/>
                <a:gd name="T2" fmla="*/ 0 w 237"/>
                <a:gd name="T3" fmla="*/ 877 h 878"/>
                <a:gd name="T4" fmla="*/ 0 w 237"/>
                <a:gd name="T5" fmla="*/ 0 h 878"/>
                <a:gd name="T6" fmla="*/ 236 w 237"/>
                <a:gd name="T7" fmla="*/ 0 h 878"/>
                <a:gd name="T8" fmla="*/ 236 w 237"/>
                <a:gd name="T9" fmla="*/ 877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878">
                  <a:moveTo>
                    <a:pt x="236" y="877"/>
                  </a:moveTo>
                  <a:lnTo>
                    <a:pt x="0" y="877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87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5EB2D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0" name="Freeform: Shape 97">
              <a:extLst>
                <a:ext uri="{FF2B5EF4-FFF2-40B4-BE49-F238E27FC236}">
                  <a16:creationId xmlns:a16="http://schemas.microsoft.com/office/drawing/2014/main" id="{CFA7AC45-2740-4FBB-BD2E-EF33EA654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568" y="1980838"/>
              <a:ext cx="59538" cy="103206"/>
            </a:xfrm>
            <a:custGeom>
              <a:avLst/>
              <a:gdLst>
                <a:gd name="T0" fmla="*/ 265 w 266"/>
                <a:gd name="T1" fmla="*/ 459 h 460"/>
                <a:gd name="T2" fmla="*/ 0 w 266"/>
                <a:gd name="T3" fmla="*/ 459 h 460"/>
                <a:gd name="T4" fmla="*/ 0 w 266"/>
                <a:gd name="T5" fmla="*/ 0 h 460"/>
                <a:gd name="T6" fmla="*/ 265 w 266"/>
                <a:gd name="T7" fmla="*/ 0 h 460"/>
                <a:gd name="T8" fmla="*/ 265 w 266"/>
                <a:gd name="T9" fmla="*/ 459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460">
                  <a:moveTo>
                    <a:pt x="265" y="459"/>
                  </a:moveTo>
                  <a:lnTo>
                    <a:pt x="0" y="459"/>
                  </a:lnTo>
                  <a:lnTo>
                    <a:pt x="0" y="0"/>
                  </a:lnTo>
                  <a:lnTo>
                    <a:pt x="265" y="0"/>
                  </a:lnTo>
                  <a:lnTo>
                    <a:pt x="265" y="45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5EB2D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1" name="Freeform: Shape 98">
              <a:extLst>
                <a:ext uri="{FF2B5EF4-FFF2-40B4-BE49-F238E27FC236}">
                  <a16:creationId xmlns:a16="http://schemas.microsoft.com/office/drawing/2014/main" id="{0130B4EA-9F76-4422-B70D-9A7A3AD3E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913" y="1930229"/>
              <a:ext cx="53583" cy="153815"/>
            </a:xfrm>
            <a:custGeom>
              <a:avLst/>
              <a:gdLst>
                <a:gd name="T0" fmla="*/ 236 w 237"/>
                <a:gd name="T1" fmla="*/ 683 h 684"/>
                <a:gd name="T2" fmla="*/ 0 w 237"/>
                <a:gd name="T3" fmla="*/ 683 h 684"/>
                <a:gd name="T4" fmla="*/ 0 w 237"/>
                <a:gd name="T5" fmla="*/ 0 h 684"/>
                <a:gd name="T6" fmla="*/ 236 w 237"/>
                <a:gd name="T7" fmla="*/ 0 h 684"/>
                <a:gd name="T8" fmla="*/ 236 w 237"/>
                <a:gd name="T9" fmla="*/ 6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684">
                  <a:moveTo>
                    <a:pt x="236" y="683"/>
                  </a:moveTo>
                  <a:lnTo>
                    <a:pt x="0" y="683"/>
                  </a:lnTo>
                  <a:lnTo>
                    <a:pt x="0" y="0"/>
                  </a:lnTo>
                  <a:lnTo>
                    <a:pt x="236" y="0"/>
                  </a:lnTo>
                  <a:lnTo>
                    <a:pt x="236" y="68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5EB2D3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2" name="Straight Connector 99">
              <a:extLst>
                <a:ext uri="{FF2B5EF4-FFF2-40B4-BE49-F238E27FC236}">
                  <a16:creationId xmlns:a16="http://schemas.microsoft.com/office/drawing/2014/main" id="{B23EA1E1-F222-48DF-B628-4E208765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547" y="2084044"/>
              <a:ext cx="307611" cy="993"/>
            </a:xfrm>
            <a:prstGeom prst="line">
              <a:avLst/>
            </a:prstGeom>
            <a:solidFill>
              <a:srgbClr val="181717"/>
            </a:solidFill>
            <a:ln w="216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3" name="Straight Connector 100">
              <a:extLst>
                <a:ext uri="{FF2B5EF4-FFF2-40B4-BE49-F238E27FC236}">
                  <a16:creationId xmlns:a16="http://schemas.microsoft.com/office/drawing/2014/main" id="{646419F3-E1A2-44B6-B086-D59245A0F9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996547" y="1817101"/>
              <a:ext cx="992" cy="267937"/>
            </a:xfrm>
            <a:prstGeom prst="line">
              <a:avLst/>
            </a:prstGeom>
            <a:noFill/>
            <a:ln w="216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noFill/>
                </a14:hiddenFill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4" name="Freeform: Shape 101">
              <a:extLst>
                <a:ext uri="{FF2B5EF4-FFF2-40B4-BE49-F238E27FC236}">
                  <a16:creationId xmlns:a16="http://schemas.microsoft.com/office/drawing/2014/main" id="{8A6F747A-A2AB-4B21-B8BC-293BC973A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677" y="5025397"/>
              <a:ext cx="305627" cy="304654"/>
            </a:xfrm>
            <a:custGeom>
              <a:avLst/>
              <a:gdLst>
                <a:gd name="T0" fmla="*/ 1355 w 1356"/>
                <a:gd name="T1" fmla="*/ 753 h 1355"/>
                <a:gd name="T2" fmla="*/ 1355 w 1356"/>
                <a:gd name="T3" fmla="*/ 753 h 1355"/>
                <a:gd name="T4" fmla="*/ 1355 w 1356"/>
                <a:gd name="T5" fmla="*/ 600 h 1355"/>
                <a:gd name="T6" fmla="*/ 1237 w 1356"/>
                <a:gd name="T7" fmla="*/ 600 h 1355"/>
                <a:gd name="T8" fmla="*/ 1202 w 1356"/>
                <a:gd name="T9" fmla="*/ 465 h 1355"/>
                <a:gd name="T10" fmla="*/ 1302 w 1356"/>
                <a:gd name="T11" fmla="*/ 400 h 1355"/>
                <a:gd name="T12" fmla="*/ 1231 w 1356"/>
                <a:gd name="T13" fmla="*/ 270 h 1355"/>
                <a:gd name="T14" fmla="*/ 1125 w 1356"/>
                <a:gd name="T15" fmla="*/ 329 h 1355"/>
                <a:gd name="T16" fmla="*/ 1025 w 1356"/>
                <a:gd name="T17" fmla="*/ 229 h 1355"/>
                <a:gd name="T18" fmla="*/ 1084 w 1356"/>
                <a:gd name="T19" fmla="*/ 129 h 1355"/>
                <a:gd name="T20" fmla="*/ 954 w 1356"/>
                <a:gd name="T21" fmla="*/ 53 h 1355"/>
                <a:gd name="T22" fmla="*/ 890 w 1356"/>
                <a:gd name="T23" fmla="*/ 153 h 1355"/>
                <a:gd name="T24" fmla="*/ 754 w 1356"/>
                <a:gd name="T25" fmla="*/ 117 h 1355"/>
                <a:gd name="T26" fmla="*/ 754 w 1356"/>
                <a:gd name="T27" fmla="*/ 0 h 1355"/>
                <a:gd name="T28" fmla="*/ 601 w 1356"/>
                <a:gd name="T29" fmla="*/ 0 h 1355"/>
                <a:gd name="T30" fmla="*/ 601 w 1356"/>
                <a:gd name="T31" fmla="*/ 117 h 1355"/>
                <a:gd name="T32" fmla="*/ 466 w 1356"/>
                <a:gd name="T33" fmla="*/ 153 h 1355"/>
                <a:gd name="T34" fmla="*/ 401 w 1356"/>
                <a:gd name="T35" fmla="*/ 53 h 1355"/>
                <a:gd name="T36" fmla="*/ 271 w 1356"/>
                <a:gd name="T37" fmla="*/ 129 h 1355"/>
                <a:gd name="T38" fmla="*/ 330 w 1356"/>
                <a:gd name="T39" fmla="*/ 229 h 1355"/>
                <a:gd name="T40" fmla="*/ 230 w 1356"/>
                <a:gd name="T41" fmla="*/ 329 h 1355"/>
                <a:gd name="T42" fmla="*/ 130 w 1356"/>
                <a:gd name="T43" fmla="*/ 270 h 1355"/>
                <a:gd name="T44" fmla="*/ 53 w 1356"/>
                <a:gd name="T45" fmla="*/ 400 h 1355"/>
                <a:gd name="T46" fmla="*/ 154 w 1356"/>
                <a:gd name="T47" fmla="*/ 465 h 1355"/>
                <a:gd name="T48" fmla="*/ 118 w 1356"/>
                <a:gd name="T49" fmla="*/ 600 h 1355"/>
                <a:gd name="T50" fmla="*/ 0 w 1356"/>
                <a:gd name="T51" fmla="*/ 600 h 1355"/>
                <a:gd name="T52" fmla="*/ 0 w 1356"/>
                <a:gd name="T53" fmla="*/ 753 h 1355"/>
                <a:gd name="T54" fmla="*/ 118 w 1356"/>
                <a:gd name="T55" fmla="*/ 753 h 1355"/>
                <a:gd name="T56" fmla="*/ 154 w 1356"/>
                <a:gd name="T57" fmla="*/ 889 h 1355"/>
                <a:gd name="T58" fmla="*/ 53 w 1356"/>
                <a:gd name="T59" fmla="*/ 953 h 1355"/>
                <a:gd name="T60" fmla="*/ 130 w 1356"/>
                <a:gd name="T61" fmla="*/ 1083 h 1355"/>
                <a:gd name="T62" fmla="*/ 230 w 1356"/>
                <a:gd name="T63" fmla="*/ 1024 h 1355"/>
                <a:gd name="T64" fmla="*/ 330 w 1356"/>
                <a:gd name="T65" fmla="*/ 1124 h 1355"/>
                <a:gd name="T66" fmla="*/ 271 w 1356"/>
                <a:gd name="T67" fmla="*/ 1224 h 1355"/>
                <a:gd name="T68" fmla="*/ 401 w 1356"/>
                <a:gd name="T69" fmla="*/ 1301 h 1355"/>
                <a:gd name="T70" fmla="*/ 466 w 1356"/>
                <a:gd name="T71" fmla="*/ 1201 h 1355"/>
                <a:gd name="T72" fmla="*/ 601 w 1356"/>
                <a:gd name="T73" fmla="*/ 1236 h 1355"/>
                <a:gd name="T74" fmla="*/ 601 w 1356"/>
                <a:gd name="T75" fmla="*/ 1354 h 1355"/>
                <a:gd name="T76" fmla="*/ 754 w 1356"/>
                <a:gd name="T77" fmla="*/ 1354 h 1355"/>
                <a:gd name="T78" fmla="*/ 754 w 1356"/>
                <a:gd name="T79" fmla="*/ 1236 h 1355"/>
                <a:gd name="T80" fmla="*/ 890 w 1356"/>
                <a:gd name="T81" fmla="*/ 1201 h 1355"/>
                <a:gd name="T82" fmla="*/ 954 w 1356"/>
                <a:gd name="T83" fmla="*/ 1301 h 1355"/>
                <a:gd name="T84" fmla="*/ 1084 w 1356"/>
                <a:gd name="T85" fmla="*/ 1224 h 1355"/>
                <a:gd name="T86" fmla="*/ 1025 w 1356"/>
                <a:gd name="T87" fmla="*/ 1124 h 1355"/>
                <a:gd name="T88" fmla="*/ 1125 w 1356"/>
                <a:gd name="T89" fmla="*/ 1024 h 1355"/>
                <a:gd name="T90" fmla="*/ 1231 w 1356"/>
                <a:gd name="T91" fmla="*/ 1083 h 1355"/>
                <a:gd name="T92" fmla="*/ 1302 w 1356"/>
                <a:gd name="T93" fmla="*/ 953 h 1355"/>
                <a:gd name="T94" fmla="*/ 1202 w 1356"/>
                <a:gd name="T95" fmla="*/ 889 h 1355"/>
                <a:gd name="T96" fmla="*/ 1237 w 1356"/>
                <a:gd name="T97" fmla="*/ 753 h 1355"/>
                <a:gd name="T98" fmla="*/ 1355 w 1356"/>
                <a:gd name="T99" fmla="*/ 753 h 1355"/>
                <a:gd name="T100" fmla="*/ 336 w 1356"/>
                <a:gd name="T101" fmla="*/ 677 h 1355"/>
                <a:gd name="T102" fmla="*/ 336 w 1356"/>
                <a:gd name="T103" fmla="*/ 677 h 1355"/>
                <a:gd name="T104" fmla="*/ 678 w 1356"/>
                <a:gd name="T105" fmla="*/ 335 h 1355"/>
                <a:gd name="T106" fmla="*/ 1019 w 1356"/>
                <a:gd name="T107" fmla="*/ 677 h 1355"/>
                <a:gd name="T108" fmla="*/ 678 w 1356"/>
                <a:gd name="T109" fmla="*/ 1018 h 1355"/>
                <a:gd name="T110" fmla="*/ 336 w 1356"/>
                <a:gd name="T111" fmla="*/ 677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56" h="1355">
                  <a:moveTo>
                    <a:pt x="1355" y="753"/>
                  </a:moveTo>
                  <a:lnTo>
                    <a:pt x="1355" y="753"/>
                  </a:lnTo>
                  <a:cubicBezTo>
                    <a:pt x="1355" y="600"/>
                    <a:pt x="1355" y="600"/>
                    <a:pt x="1355" y="600"/>
                  </a:cubicBezTo>
                  <a:cubicBezTo>
                    <a:pt x="1237" y="600"/>
                    <a:pt x="1237" y="600"/>
                    <a:pt x="1237" y="600"/>
                  </a:cubicBezTo>
                  <a:cubicBezTo>
                    <a:pt x="1231" y="553"/>
                    <a:pt x="1219" y="506"/>
                    <a:pt x="1202" y="465"/>
                  </a:cubicBezTo>
                  <a:cubicBezTo>
                    <a:pt x="1302" y="400"/>
                    <a:pt x="1302" y="400"/>
                    <a:pt x="1302" y="400"/>
                  </a:cubicBezTo>
                  <a:cubicBezTo>
                    <a:pt x="1231" y="270"/>
                    <a:pt x="1231" y="270"/>
                    <a:pt x="1231" y="270"/>
                  </a:cubicBezTo>
                  <a:cubicBezTo>
                    <a:pt x="1125" y="329"/>
                    <a:pt x="1125" y="329"/>
                    <a:pt x="1125" y="329"/>
                  </a:cubicBezTo>
                  <a:cubicBezTo>
                    <a:pt x="1096" y="294"/>
                    <a:pt x="1060" y="259"/>
                    <a:pt x="1025" y="229"/>
                  </a:cubicBezTo>
                  <a:cubicBezTo>
                    <a:pt x="1084" y="129"/>
                    <a:pt x="1084" y="129"/>
                    <a:pt x="1084" y="129"/>
                  </a:cubicBezTo>
                  <a:cubicBezTo>
                    <a:pt x="954" y="53"/>
                    <a:pt x="954" y="53"/>
                    <a:pt x="954" y="53"/>
                  </a:cubicBezTo>
                  <a:cubicBezTo>
                    <a:pt x="890" y="153"/>
                    <a:pt x="890" y="153"/>
                    <a:pt x="890" y="153"/>
                  </a:cubicBezTo>
                  <a:cubicBezTo>
                    <a:pt x="848" y="135"/>
                    <a:pt x="801" y="123"/>
                    <a:pt x="754" y="117"/>
                  </a:cubicBezTo>
                  <a:cubicBezTo>
                    <a:pt x="754" y="0"/>
                    <a:pt x="754" y="0"/>
                    <a:pt x="754" y="0"/>
                  </a:cubicBezTo>
                  <a:cubicBezTo>
                    <a:pt x="601" y="0"/>
                    <a:pt x="601" y="0"/>
                    <a:pt x="601" y="0"/>
                  </a:cubicBezTo>
                  <a:cubicBezTo>
                    <a:pt x="601" y="117"/>
                    <a:pt x="601" y="117"/>
                    <a:pt x="601" y="117"/>
                  </a:cubicBezTo>
                  <a:cubicBezTo>
                    <a:pt x="554" y="123"/>
                    <a:pt x="507" y="135"/>
                    <a:pt x="466" y="1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271" y="129"/>
                    <a:pt x="271" y="129"/>
                    <a:pt x="271" y="129"/>
                  </a:cubicBezTo>
                  <a:cubicBezTo>
                    <a:pt x="330" y="229"/>
                    <a:pt x="330" y="229"/>
                    <a:pt x="330" y="229"/>
                  </a:cubicBezTo>
                  <a:cubicBezTo>
                    <a:pt x="295" y="259"/>
                    <a:pt x="259" y="294"/>
                    <a:pt x="230" y="329"/>
                  </a:cubicBezTo>
                  <a:cubicBezTo>
                    <a:pt x="130" y="270"/>
                    <a:pt x="130" y="270"/>
                    <a:pt x="130" y="270"/>
                  </a:cubicBezTo>
                  <a:cubicBezTo>
                    <a:pt x="53" y="400"/>
                    <a:pt x="53" y="400"/>
                    <a:pt x="53" y="400"/>
                  </a:cubicBezTo>
                  <a:cubicBezTo>
                    <a:pt x="154" y="465"/>
                    <a:pt x="154" y="465"/>
                    <a:pt x="154" y="465"/>
                  </a:cubicBezTo>
                  <a:cubicBezTo>
                    <a:pt x="136" y="506"/>
                    <a:pt x="124" y="553"/>
                    <a:pt x="118" y="600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118" y="753"/>
                    <a:pt x="118" y="753"/>
                    <a:pt x="118" y="753"/>
                  </a:cubicBezTo>
                  <a:cubicBezTo>
                    <a:pt x="124" y="801"/>
                    <a:pt x="136" y="848"/>
                    <a:pt x="154" y="889"/>
                  </a:cubicBezTo>
                  <a:cubicBezTo>
                    <a:pt x="53" y="953"/>
                    <a:pt x="53" y="953"/>
                    <a:pt x="53" y="953"/>
                  </a:cubicBezTo>
                  <a:cubicBezTo>
                    <a:pt x="130" y="1083"/>
                    <a:pt x="130" y="1083"/>
                    <a:pt x="130" y="1083"/>
                  </a:cubicBezTo>
                  <a:cubicBezTo>
                    <a:pt x="230" y="1024"/>
                    <a:pt x="230" y="1024"/>
                    <a:pt x="230" y="1024"/>
                  </a:cubicBezTo>
                  <a:cubicBezTo>
                    <a:pt x="259" y="1060"/>
                    <a:pt x="295" y="1095"/>
                    <a:pt x="330" y="1124"/>
                  </a:cubicBezTo>
                  <a:cubicBezTo>
                    <a:pt x="271" y="1224"/>
                    <a:pt x="271" y="1224"/>
                    <a:pt x="271" y="1224"/>
                  </a:cubicBezTo>
                  <a:cubicBezTo>
                    <a:pt x="401" y="1301"/>
                    <a:pt x="401" y="1301"/>
                    <a:pt x="401" y="1301"/>
                  </a:cubicBezTo>
                  <a:cubicBezTo>
                    <a:pt x="466" y="1201"/>
                    <a:pt x="466" y="1201"/>
                    <a:pt x="466" y="1201"/>
                  </a:cubicBezTo>
                  <a:cubicBezTo>
                    <a:pt x="507" y="1218"/>
                    <a:pt x="554" y="1230"/>
                    <a:pt x="601" y="1236"/>
                  </a:cubicBezTo>
                  <a:cubicBezTo>
                    <a:pt x="601" y="1354"/>
                    <a:pt x="601" y="1354"/>
                    <a:pt x="601" y="1354"/>
                  </a:cubicBezTo>
                  <a:cubicBezTo>
                    <a:pt x="754" y="1354"/>
                    <a:pt x="754" y="1354"/>
                    <a:pt x="754" y="1354"/>
                  </a:cubicBezTo>
                  <a:cubicBezTo>
                    <a:pt x="754" y="1236"/>
                    <a:pt x="754" y="1236"/>
                    <a:pt x="754" y="1236"/>
                  </a:cubicBezTo>
                  <a:cubicBezTo>
                    <a:pt x="801" y="1230"/>
                    <a:pt x="848" y="1218"/>
                    <a:pt x="890" y="1201"/>
                  </a:cubicBezTo>
                  <a:cubicBezTo>
                    <a:pt x="954" y="1301"/>
                    <a:pt x="954" y="1301"/>
                    <a:pt x="954" y="1301"/>
                  </a:cubicBezTo>
                  <a:cubicBezTo>
                    <a:pt x="1084" y="1224"/>
                    <a:pt x="1084" y="1224"/>
                    <a:pt x="1084" y="1224"/>
                  </a:cubicBezTo>
                  <a:cubicBezTo>
                    <a:pt x="1025" y="1124"/>
                    <a:pt x="1025" y="1124"/>
                    <a:pt x="1025" y="1124"/>
                  </a:cubicBezTo>
                  <a:cubicBezTo>
                    <a:pt x="1060" y="1095"/>
                    <a:pt x="1096" y="1060"/>
                    <a:pt x="1125" y="1024"/>
                  </a:cubicBezTo>
                  <a:cubicBezTo>
                    <a:pt x="1231" y="1083"/>
                    <a:pt x="1231" y="1083"/>
                    <a:pt x="1231" y="1083"/>
                  </a:cubicBezTo>
                  <a:cubicBezTo>
                    <a:pt x="1302" y="953"/>
                    <a:pt x="1302" y="953"/>
                    <a:pt x="1302" y="953"/>
                  </a:cubicBezTo>
                  <a:cubicBezTo>
                    <a:pt x="1202" y="889"/>
                    <a:pt x="1202" y="889"/>
                    <a:pt x="1202" y="889"/>
                  </a:cubicBezTo>
                  <a:cubicBezTo>
                    <a:pt x="1219" y="848"/>
                    <a:pt x="1231" y="801"/>
                    <a:pt x="1237" y="753"/>
                  </a:cubicBezTo>
                  <a:lnTo>
                    <a:pt x="1355" y="753"/>
                  </a:lnTo>
                  <a:close/>
                  <a:moveTo>
                    <a:pt x="336" y="677"/>
                  </a:moveTo>
                  <a:lnTo>
                    <a:pt x="336" y="677"/>
                  </a:lnTo>
                  <a:cubicBezTo>
                    <a:pt x="336" y="488"/>
                    <a:pt x="489" y="335"/>
                    <a:pt x="678" y="335"/>
                  </a:cubicBezTo>
                  <a:cubicBezTo>
                    <a:pt x="866" y="335"/>
                    <a:pt x="1019" y="488"/>
                    <a:pt x="1019" y="677"/>
                  </a:cubicBezTo>
                  <a:cubicBezTo>
                    <a:pt x="1019" y="865"/>
                    <a:pt x="866" y="1018"/>
                    <a:pt x="678" y="1018"/>
                  </a:cubicBezTo>
                  <a:cubicBezTo>
                    <a:pt x="489" y="1018"/>
                    <a:pt x="336" y="865"/>
                    <a:pt x="336" y="6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5" name="Freeform: Shape 102">
              <a:extLst>
                <a:ext uri="{FF2B5EF4-FFF2-40B4-BE49-F238E27FC236}">
                  <a16:creationId xmlns:a16="http://schemas.microsoft.com/office/drawing/2014/main" id="{E7B01E35-3AE8-4609-8FB0-2FCF57D55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343" y="3398920"/>
              <a:ext cx="339365" cy="276868"/>
            </a:xfrm>
            <a:custGeom>
              <a:avLst/>
              <a:gdLst>
                <a:gd name="T0" fmla="*/ 1389 w 1508"/>
                <a:gd name="T1" fmla="*/ 571 h 1231"/>
                <a:gd name="T2" fmla="*/ 1472 w 1508"/>
                <a:gd name="T3" fmla="*/ 495 h 1231"/>
                <a:gd name="T4" fmla="*/ 1130 w 1508"/>
                <a:gd name="T5" fmla="*/ 247 h 1231"/>
                <a:gd name="T6" fmla="*/ 377 w 1508"/>
                <a:gd name="T7" fmla="*/ 247 h 1231"/>
                <a:gd name="T8" fmla="*/ 35 w 1508"/>
                <a:gd name="T9" fmla="*/ 495 h 1231"/>
                <a:gd name="T10" fmla="*/ 124 w 1508"/>
                <a:gd name="T11" fmla="*/ 571 h 1231"/>
                <a:gd name="T12" fmla="*/ 124 w 1508"/>
                <a:gd name="T13" fmla="*/ 648 h 1231"/>
                <a:gd name="T14" fmla="*/ 117 w 1508"/>
                <a:gd name="T15" fmla="*/ 953 h 1231"/>
                <a:gd name="T16" fmla="*/ 94 w 1508"/>
                <a:gd name="T17" fmla="*/ 1024 h 1231"/>
                <a:gd name="T18" fmla="*/ 35 w 1508"/>
                <a:gd name="T19" fmla="*/ 1041 h 1231"/>
                <a:gd name="T20" fmla="*/ 383 w 1508"/>
                <a:gd name="T21" fmla="*/ 1230 h 1231"/>
                <a:gd name="T22" fmla="*/ 1472 w 1508"/>
                <a:gd name="T23" fmla="*/ 1230 h 1231"/>
                <a:gd name="T24" fmla="*/ 1419 w 1508"/>
                <a:gd name="T25" fmla="*/ 1041 h 1231"/>
                <a:gd name="T26" fmla="*/ 1419 w 1508"/>
                <a:gd name="T27" fmla="*/ 953 h 1231"/>
                <a:gd name="T28" fmla="*/ 1372 w 1508"/>
                <a:gd name="T29" fmla="*/ 648 h 1231"/>
                <a:gd name="T30" fmla="*/ 1389 w 1508"/>
                <a:gd name="T31" fmla="*/ 595 h 1231"/>
                <a:gd name="T32" fmla="*/ 836 w 1508"/>
                <a:gd name="T33" fmla="*/ 648 h 1231"/>
                <a:gd name="T34" fmla="*/ 836 w 1508"/>
                <a:gd name="T35" fmla="*/ 953 h 1231"/>
                <a:gd name="T36" fmla="*/ 812 w 1508"/>
                <a:gd name="T37" fmla="*/ 1024 h 1231"/>
                <a:gd name="T38" fmla="*/ 700 w 1508"/>
                <a:gd name="T39" fmla="*/ 1041 h 1231"/>
                <a:gd name="T40" fmla="*/ 700 w 1508"/>
                <a:gd name="T41" fmla="*/ 953 h 1231"/>
                <a:gd name="T42" fmla="*/ 653 w 1508"/>
                <a:gd name="T43" fmla="*/ 648 h 1231"/>
                <a:gd name="T44" fmla="*/ 671 w 1508"/>
                <a:gd name="T45" fmla="*/ 595 h 1231"/>
                <a:gd name="T46" fmla="*/ 836 w 1508"/>
                <a:gd name="T47" fmla="*/ 571 h 1231"/>
                <a:gd name="T48" fmla="*/ 341 w 1508"/>
                <a:gd name="T49" fmla="*/ 1041 h 1231"/>
                <a:gd name="T50" fmla="*/ 341 w 1508"/>
                <a:gd name="T51" fmla="*/ 953 h 1231"/>
                <a:gd name="T52" fmla="*/ 294 w 1508"/>
                <a:gd name="T53" fmla="*/ 648 h 1231"/>
                <a:gd name="T54" fmla="*/ 312 w 1508"/>
                <a:gd name="T55" fmla="*/ 595 h 1231"/>
                <a:gd name="T56" fmla="*/ 483 w 1508"/>
                <a:gd name="T57" fmla="*/ 571 h 1231"/>
                <a:gd name="T58" fmla="*/ 483 w 1508"/>
                <a:gd name="T59" fmla="*/ 648 h 1231"/>
                <a:gd name="T60" fmla="*/ 477 w 1508"/>
                <a:gd name="T61" fmla="*/ 953 h 1231"/>
                <a:gd name="T62" fmla="*/ 453 w 1508"/>
                <a:gd name="T63" fmla="*/ 1024 h 1231"/>
                <a:gd name="T64" fmla="*/ 341 w 1508"/>
                <a:gd name="T65" fmla="*/ 1041 h 1231"/>
                <a:gd name="T66" fmla="*/ 1172 w 1508"/>
                <a:gd name="T67" fmla="*/ 953 h 1231"/>
                <a:gd name="T68" fmla="*/ 1172 w 1508"/>
                <a:gd name="T69" fmla="*/ 1041 h 1231"/>
                <a:gd name="T70" fmla="*/ 1060 w 1508"/>
                <a:gd name="T71" fmla="*/ 1024 h 1231"/>
                <a:gd name="T72" fmla="*/ 1030 w 1508"/>
                <a:gd name="T73" fmla="*/ 953 h 1231"/>
                <a:gd name="T74" fmla="*/ 1030 w 1508"/>
                <a:gd name="T75" fmla="*/ 648 h 1231"/>
                <a:gd name="T76" fmla="*/ 1030 w 1508"/>
                <a:gd name="T77" fmla="*/ 571 h 1231"/>
                <a:gd name="T78" fmla="*/ 1195 w 1508"/>
                <a:gd name="T79" fmla="*/ 595 h 1231"/>
                <a:gd name="T80" fmla="*/ 1213 w 1508"/>
                <a:gd name="T81" fmla="*/ 648 h 1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8" h="1231">
                  <a:moveTo>
                    <a:pt x="1389" y="595"/>
                  </a:moveTo>
                  <a:lnTo>
                    <a:pt x="1389" y="571"/>
                  </a:lnTo>
                  <a:lnTo>
                    <a:pt x="1472" y="571"/>
                  </a:lnTo>
                  <a:lnTo>
                    <a:pt x="1472" y="495"/>
                  </a:lnTo>
                  <a:lnTo>
                    <a:pt x="1507" y="495"/>
                  </a:lnTo>
                  <a:lnTo>
                    <a:pt x="1130" y="247"/>
                  </a:lnTo>
                  <a:lnTo>
                    <a:pt x="753" y="0"/>
                  </a:lnTo>
                  <a:lnTo>
                    <a:pt x="377" y="247"/>
                  </a:lnTo>
                  <a:lnTo>
                    <a:pt x="0" y="495"/>
                  </a:lnTo>
                  <a:lnTo>
                    <a:pt x="35" y="495"/>
                  </a:lnTo>
                  <a:lnTo>
                    <a:pt x="35" y="571"/>
                  </a:lnTo>
                  <a:lnTo>
                    <a:pt x="124" y="571"/>
                  </a:lnTo>
                  <a:lnTo>
                    <a:pt x="124" y="595"/>
                  </a:lnTo>
                  <a:lnTo>
                    <a:pt x="124" y="648"/>
                  </a:lnTo>
                  <a:lnTo>
                    <a:pt x="141" y="648"/>
                  </a:lnTo>
                  <a:lnTo>
                    <a:pt x="117" y="953"/>
                  </a:lnTo>
                  <a:lnTo>
                    <a:pt x="94" y="953"/>
                  </a:lnTo>
                  <a:lnTo>
                    <a:pt x="94" y="1024"/>
                  </a:lnTo>
                  <a:lnTo>
                    <a:pt x="94" y="1041"/>
                  </a:lnTo>
                  <a:lnTo>
                    <a:pt x="35" y="1041"/>
                  </a:lnTo>
                  <a:lnTo>
                    <a:pt x="35" y="1230"/>
                  </a:lnTo>
                  <a:lnTo>
                    <a:pt x="383" y="1230"/>
                  </a:lnTo>
                  <a:lnTo>
                    <a:pt x="1124" y="1230"/>
                  </a:lnTo>
                  <a:lnTo>
                    <a:pt x="1472" y="1230"/>
                  </a:lnTo>
                  <a:lnTo>
                    <a:pt x="1472" y="1041"/>
                  </a:lnTo>
                  <a:lnTo>
                    <a:pt x="1419" y="1041"/>
                  </a:lnTo>
                  <a:lnTo>
                    <a:pt x="1419" y="1024"/>
                  </a:lnTo>
                  <a:lnTo>
                    <a:pt x="1419" y="953"/>
                  </a:lnTo>
                  <a:lnTo>
                    <a:pt x="1389" y="953"/>
                  </a:lnTo>
                  <a:lnTo>
                    <a:pt x="1372" y="648"/>
                  </a:lnTo>
                  <a:lnTo>
                    <a:pt x="1389" y="648"/>
                  </a:lnTo>
                  <a:lnTo>
                    <a:pt x="1389" y="595"/>
                  </a:lnTo>
                  <a:close/>
                  <a:moveTo>
                    <a:pt x="836" y="595"/>
                  </a:moveTo>
                  <a:lnTo>
                    <a:pt x="836" y="648"/>
                  </a:lnTo>
                  <a:lnTo>
                    <a:pt x="859" y="648"/>
                  </a:lnTo>
                  <a:lnTo>
                    <a:pt x="836" y="953"/>
                  </a:lnTo>
                  <a:lnTo>
                    <a:pt x="812" y="953"/>
                  </a:lnTo>
                  <a:lnTo>
                    <a:pt x="812" y="1024"/>
                  </a:lnTo>
                  <a:lnTo>
                    <a:pt x="812" y="1041"/>
                  </a:lnTo>
                  <a:lnTo>
                    <a:pt x="700" y="1041"/>
                  </a:lnTo>
                  <a:lnTo>
                    <a:pt x="700" y="1024"/>
                  </a:lnTo>
                  <a:lnTo>
                    <a:pt x="700" y="953"/>
                  </a:lnTo>
                  <a:lnTo>
                    <a:pt x="671" y="953"/>
                  </a:lnTo>
                  <a:lnTo>
                    <a:pt x="653" y="648"/>
                  </a:lnTo>
                  <a:lnTo>
                    <a:pt x="671" y="648"/>
                  </a:lnTo>
                  <a:lnTo>
                    <a:pt x="671" y="595"/>
                  </a:lnTo>
                  <a:lnTo>
                    <a:pt x="671" y="571"/>
                  </a:lnTo>
                  <a:lnTo>
                    <a:pt x="836" y="571"/>
                  </a:lnTo>
                  <a:lnTo>
                    <a:pt x="836" y="595"/>
                  </a:lnTo>
                  <a:close/>
                  <a:moveTo>
                    <a:pt x="341" y="1041"/>
                  </a:moveTo>
                  <a:lnTo>
                    <a:pt x="341" y="1024"/>
                  </a:lnTo>
                  <a:lnTo>
                    <a:pt x="341" y="953"/>
                  </a:lnTo>
                  <a:lnTo>
                    <a:pt x="312" y="953"/>
                  </a:lnTo>
                  <a:lnTo>
                    <a:pt x="294" y="648"/>
                  </a:lnTo>
                  <a:lnTo>
                    <a:pt x="312" y="648"/>
                  </a:lnTo>
                  <a:lnTo>
                    <a:pt x="312" y="595"/>
                  </a:lnTo>
                  <a:lnTo>
                    <a:pt x="312" y="571"/>
                  </a:lnTo>
                  <a:lnTo>
                    <a:pt x="483" y="571"/>
                  </a:lnTo>
                  <a:lnTo>
                    <a:pt x="483" y="595"/>
                  </a:lnTo>
                  <a:lnTo>
                    <a:pt x="483" y="648"/>
                  </a:lnTo>
                  <a:lnTo>
                    <a:pt x="500" y="648"/>
                  </a:lnTo>
                  <a:lnTo>
                    <a:pt x="477" y="953"/>
                  </a:lnTo>
                  <a:lnTo>
                    <a:pt x="453" y="953"/>
                  </a:lnTo>
                  <a:lnTo>
                    <a:pt x="453" y="1024"/>
                  </a:lnTo>
                  <a:lnTo>
                    <a:pt x="453" y="1041"/>
                  </a:lnTo>
                  <a:lnTo>
                    <a:pt x="341" y="1041"/>
                  </a:lnTo>
                  <a:close/>
                  <a:moveTo>
                    <a:pt x="1195" y="953"/>
                  </a:moveTo>
                  <a:lnTo>
                    <a:pt x="1172" y="953"/>
                  </a:lnTo>
                  <a:lnTo>
                    <a:pt x="1172" y="1024"/>
                  </a:lnTo>
                  <a:lnTo>
                    <a:pt x="1172" y="1041"/>
                  </a:lnTo>
                  <a:lnTo>
                    <a:pt x="1060" y="1041"/>
                  </a:lnTo>
                  <a:lnTo>
                    <a:pt x="1060" y="1024"/>
                  </a:lnTo>
                  <a:lnTo>
                    <a:pt x="1060" y="953"/>
                  </a:lnTo>
                  <a:lnTo>
                    <a:pt x="1030" y="953"/>
                  </a:lnTo>
                  <a:lnTo>
                    <a:pt x="1012" y="648"/>
                  </a:lnTo>
                  <a:lnTo>
                    <a:pt x="1030" y="648"/>
                  </a:lnTo>
                  <a:lnTo>
                    <a:pt x="1030" y="595"/>
                  </a:lnTo>
                  <a:lnTo>
                    <a:pt x="1030" y="571"/>
                  </a:lnTo>
                  <a:lnTo>
                    <a:pt x="1195" y="571"/>
                  </a:lnTo>
                  <a:lnTo>
                    <a:pt x="1195" y="595"/>
                  </a:lnTo>
                  <a:lnTo>
                    <a:pt x="1195" y="648"/>
                  </a:lnTo>
                  <a:lnTo>
                    <a:pt x="1213" y="648"/>
                  </a:lnTo>
                  <a:lnTo>
                    <a:pt x="1195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6" name="Freeform: Shape 103">
              <a:extLst>
                <a:ext uri="{FF2B5EF4-FFF2-40B4-BE49-F238E27FC236}">
                  <a16:creationId xmlns:a16="http://schemas.microsoft.com/office/drawing/2014/main" id="{88C5FD62-CFF5-4EAA-8CFC-227ED2FA9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343" y="3373119"/>
              <a:ext cx="258989" cy="284806"/>
            </a:xfrm>
            <a:custGeom>
              <a:avLst/>
              <a:gdLst>
                <a:gd name="T0" fmla="*/ 924 w 1149"/>
                <a:gd name="T1" fmla="*/ 259 h 1266"/>
                <a:gd name="T2" fmla="*/ 924 w 1149"/>
                <a:gd name="T3" fmla="*/ 259 h 1266"/>
                <a:gd name="T4" fmla="*/ 41 w 1149"/>
                <a:gd name="T5" fmla="*/ 912 h 1266"/>
                <a:gd name="T6" fmla="*/ 524 w 1149"/>
                <a:gd name="T7" fmla="*/ 1030 h 1266"/>
                <a:gd name="T8" fmla="*/ 712 w 1149"/>
                <a:gd name="T9" fmla="*/ 830 h 1266"/>
                <a:gd name="T10" fmla="*/ 1001 w 1149"/>
                <a:gd name="T11" fmla="*/ 766 h 1266"/>
                <a:gd name="T12" fmla="*/ 924 w 1149"/>
                <a:gd name="T13" fmla="*/ 259 h 1266"/>
                <a:gd name="T14" fmla="*/ 259 w 1149"/>
                <a:gd name="T15" fmla="*/ 354 h 1266"/>
                <a:gd name="T16" fmla="*/ 259 w 1149"/>
                <a:gd name="T17" fmla="*/ 354 h 1266"/>
                <a:gd name="T18" fmla="*/ 353 w 1149"/>
                <a:gd name="T19" fmla="*/ 295 h 1266"/>
                <a:gd name="T20" fmla="*/ 412 w 1149"/>
                <a:gd name="T21" fmla="*/ 389 h 1266"/>
                <a:gd name="T22" fmla="*/ 318 w 1149"/>
                <a:gd name="T23" fmla="*/ 448 h 1266"/>
                <a:gd name="T24" fmla="*/ 259 w 1149"/>
                <a:gd name="T25" fmla="*/ 354 h 1266"/>
                <a:gd name="T26" fmla="*/ 247 w 1149"/>
                <a:gd name="T27" fmla="*/ 660 h 1266"/>
                <a:gd name="T28" fmla="*/ 247 w 1149"/>
                <a:gd name="T29" fmla="*/ 660 h 1266"/>
                <a:gd name="T30" fmla="*/ 147 w 1149"/>
                <a:gd name="T31" fmla="*/ 624 h 1266"/>
                <a:gd name="T32" fmla="*/ 182 w 1149"/>
                <a:gd name="T33" fmla="*/ 518 h 1266"/>
                <a:gd name="T34" fmla="*/ 288 w 1149"/>
                <a:gd name="T35" fmla="*/ 560 h 1266"/>
                <a:gd name="T36" fmla="*/ 247 w 1149"/>
                <a:gd name="T37" fmla="*/ 660 h 1266"/>
                <a:gd name="T38" fmla="*/ 612 w 1149"/>
                <a:gd name="T39" fmla="*/ 342 h 1266"/>
                <a:gd name="T40" fmla="*/ 612 w 1149"/>
                <a:gd name="T41" fmla="*/ 342 h 1266"/>
                <a:gd name="T42" fmla="*/ 506 w 1149"/>
                <a:gd name="T43" fmla="*/ 324 h 1266"/>
                <a:gd name="T44" fmla="*/ 524 w 1149"/>
                <a:gd name="T45" fmla="*/ 218 h 1266"/>
                <a:gd name="T46" fmla="*/ 630 w 1149"/>
                <a:gd name="T47" fmla="*/ 236 h 1266"/>
                <a:gd name="T48" fmla="*/ 612 w 1149"/>
                <a:gd name="T49" fmla="*/ 342 h 1266"/>
                <a:gd name="T50" fmla="*/ 730 w 1149"/>
                <a:gd name="T51" fmla="*/ 354 h 1266"/>
                <a:gd name="T52" fmla="*/ 730 w 1149"/>
                <a:gd name="T53" fmla="*/ 354 h 1266"/>
                <a:gd name="T54" fmla="*/ 812 w 1149"/>
                <a:gd name="T55" fmla="*/ 283 h 1266"/>
                <a:gd name="T56" fmla="*/ 883 w 1149"/>
                <a:gd name="T57" fmla="*/ 365 h 1266"/>
                <a:gd name="T58" fmla="*/ 801 w 1149"/>
                <a:gd name="T59" fmla="*/ 436 h 1266"/>
                <a:gd name="T60" fmla="*/ 730 w 1149"/>
                <a:gd name="T61" fmla="*/ 354 h 1266"/>
                <a:gd name="T62" fmla="*/ 341 w 1149"/>
                <a:gd name="T63" fmla="*/ 1077 h 1266"/>
                <a:gd name="T64" fmla="*/ 341 w 1149"/>
                <a:gd name="T65" fmla="*/ 1077 h 1266"/>
                <a:gd name="T66" fmla="*/ 188 w 1149"/>
                <a:gd name="T67" fmla="*/ 1024 h 1266"/>
                <a:gd name="T68" fmla="*/ 265 w 1149"/>
                <a:gd name="T69" fmla="*/ 882 h 1266"/>
                <a:gd name="T70" fmla="*/ 424 w 1149"/>
                <a:gd name="T71" fmla="*/ 936 h 1266"/>
                <a:gd name="T72" fmla="*/ 341 w 1149"/>
                <a:gd name="T73" fmla="*/ 1077 h 1266"/>
                <a:gd name="T74" fmla="*/ 883 w 1149"/>
                <a:gd name="T75" fmla="*/ 630 h 1266"/>
                <a:gd name="T76" fmla="*/ 883 w 1149"/>
                <a:gd name="T77" fmla="*/ 630 h 1266"/>
                <a:gd name="T78" fmla="*/ 883 w 1149"/>
                <a:gd name="T79" fmla="*/ 518 h 1266"/>
                <a:gd name="T80" fmla="*/ 989 w 1149"/>
                <a:gd name="T81" fmla="*/ 518 h 1266"/>
                <a:gd name="T82" fmla="*/ 989 w 1149"/>
                <a:gd name="T83" fmla="*/ 630 h 1266"/>
                <a:gd name="T84" fmla="*/ 883 w 1149"/>
                <a:gd name="T85" fmla="*/ 630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9" h="1266">
                  <a:moveTo>
                    <a:pt x="924" y="259"/>
                  </a:moveTo>
                  <a:lnTo>
                    <a:pt x="924" y="259"/>
                  </a:lnTo>
                  <a:cubicBezTo>
                    <a:pt x="653" y="0"/>
                    <a:pt x="0" y="118"/>
                    <a:pt x="41" y="912"/>
                  </a:cubicBezTo>
                  <a:cubicBezTo>
                    <a:pt x="59" y="1224"/>
                    <a:pt x="453" y="1265"/>
                    <a:pt x="524" y="1030"/>
                  </a:cubicBezTo>
                  <a:cubicBezTo>
                    <a:pt x="542" y="965"/>
                    <a:pt x="606" y="825"/>
                    <a:pt x="712" y="830"/>
                  </a:cubicBezTo>
                  <a:cubicBezTo>
                    <a:pt x="842" y="841"/>
                    <a:pt x="918" y="853"/>
                    <a:pt x="1001" y="766"/>
                  </a:cubicBezTo>
                  <a:cubicBezTo>
                    <a:pt x="1113" y="648"/>
                    <a:pt x="1148" y="465"/>
                    <a:pt x="924" y="259"/>
                  </a:cubicBezTo>
                  <a:close/>
                  <a:moveTo>
                    <a:pt x="259" y="354"/>
                  </a:moveTo>
                  <a:lnTo>
                    <a:pt x="259" y="354"/>
                  </a:lnTo>
                  <a:cubicBezTo>
                    <a:pt x="271" y="312"/>
                    <a:pt x="312" y="283"/>
                    <a:pt x="353" y="295"/>
                  </a:cubicBezTo>
                  <a:cubicBezTo>
                    <a:pt x="400" y="306"/>
                    <a:pt x="424" y="348"/>
                    <a:pt x="412" y="389"/>
                  </a:cubicBezTo>
                  <a:cubicBezTo>
                    <a:pt x="400" y="430"/>
                    <a:pt x="359" y="459"/>
                    <a:pt x="318" y="448"/>
                  </a:cubicBezTo>
                  <a:cubicBezTo>
                    <a:pt x="277" y="436"/>
                    <a:pt x="247" y="395"/>
                    <a:pt x="259" y="354"/>
                  </a:cubicBezTo>
                  <a:close/>
                  <a:moveTo>
                    <a:pt x="247" y="660"/>
                  </a:moveTo>
                  <a:lnTo>
                    <a:pt x="247" y="660"/>
                  </a:lnTo>
                  <a:cubicBezTo>
                    <a:pt x="212" y="677"/>
                    <a:pt x="165" y="660"/>
                    <a:pt x="147" y="624"/>
                  </a:cubicBezTo>
                  <a:cubicBezTo>
                    <a:pt x="129" y="583"/>
                    <a:pt x="147" y="536"/>
                    <a:pt x="182" y="518"/>
                  </a:cubicBezTo>
                  <a:cubicBezTo>
                    <a:pt x="224" y="501"/>
                    <a:pt x="271" y="518"/>
                    <a:pt x="288" y="560"/>
                  </a:cubicBezTo>
                  <a:cubicBezTo>
                    <a:pt x="306" y="595"/>
                    <a:pt x="288" y="642"/>
                    <a:pt x="247" y="660"/>
                  </a:cubicBezTo>
                  <a:close/>
                  <a:moveTo>
                    <a:pt x="612" y="342"/>
                  </a:moveTo>
                  <a:lnTo>
                    <a:pt x="612" y="342"/>
                  </a:lnTo>
                  <a:cubicBezTo>
                    <a:pt x="577" y="371"/>
                    <a:pt x="530" y="359"/>
                    <a:pt x="506" y="324"/>
                  </a:cubicBezTo>
                  <a:cubicBezTo>
                    <a:pt x="483" y="289"/>
                    <a:pt x="489" y="242"/>
                    <a:pt x="524" y="218"/>
                  </a:cubicBezTo>
                  <a:cubicBezTo>
                    <a:pt x="559" y="195"/>
                    <a:pt x="606" y="200"/>
                    <a:pt x="630" y="236"/>
                  </a:cubicBezTo>
                  <a:cubicBezTo>
                    <a:pt x="659" y="271"/>
                    <a:pt x="648" y="318"/>
                    <a:pt x="612" y="342"/>
                  </a:cubicBezTo>
                  <a:close/>
                  <a:moveTo>
                    <a:pt x="730" y="354"/>
                  </a:moveTo>
                  <a:lnTo>
                    <a:pt x="730" y="354"/>
                  </a:lnTo>
                  <a:cubicBezTo>
                    <a:pt x="730" y="312"/>
                    <a:pt x="771" y="277"/>
                    <a:pt x="812" y="283"/>
                  </a:cubicBezTo>
                  <a:cubicBezTo>
                    <a:pt x="854" y="289"/>
                    <a:pt x="889" y="324"/>
                    <a:pt x="883" y="365"/>
                  </a:cubicBezTo>
                  <a:cubicBezTo>
                    <a:pt x="877" y="412"/>
                    <a:pt x="842" y="442"/>
                    <a:pt x="801" y="436"/>
                  </a:cubicBezTo>
                  <a:cubicBezTo>
                    <a:pt x="759" y="436"/>
                    <a:pt x="724" y="395"/>
                    <a:pt x="730" y="354"/>
                  </a:cubicBezTo>
                  <a:close/>
                  <a:moveTo>
                    <a:pt x="341" y="1077"/>
                  </a:moveTo>
                  <a:lnTo>
                    <a:pt x="341" y="1077"/>
                  </a:lnTo>
                  <a:cubicBezTo>
                    <a:pt x="277" y="1100"/>
                    <a:pt x="212" y="1077"/>
                    <a:pt x="188" y="1024"/>
                  </a:cubicBezTo>
                  <a:cubicBezTo>
                    <a:pt x="165" y="971"/>
                    <a:pt x="200" y="912"/>
                    <a:pt x="265" y="882"/>
                  </a:cubicBezTo>
                  <a:cubicBezTo>
                    <a:pt x="330" y="859"/>
                    <a:pt x="400" y="882"/>
                    <a:pt x="424" y="936"/>
                  </a:cubicBezTo>
                  <a:cubicBezTo>
                    <a:pt x="441" y="989"/>
                    <a:pt x="406" y="1053"/>
                    <a:pt x="341" y="1077"/>
                  </a:cubicBezTo>
                  <a:close/>
                  <a:moveTo>
                    <a:pt x="883" y="630"/>
                  </a:moveTo>
                  <a:lnTo>
                    <a:pt x="883" y="630"/>
                  </a:lnTo>
                  <a:cubicBezTo>
                    <a:pt x="854" y="601"/>
                    <a:pt x="854" y="548"/>
                    <a:pt x="883" y="518"/>
                  </a:cubicBezTo>
                  <a:cubicBezTo>
                    <a:pt x="913" y="489"/>
                    <a:pt x="960" y="489"/>
                    <a:pt x="989" y="518"/>
                  </a:cubicBezTo>
                  <a:cubicBezTo>
                    <a:pt x="1019" y="548"/>
                    <a:pt x="1019" y="601"/>
                    <a:pt x="989" y="630"/>
                  </a:cubicBezTo>
                  <a:cubicBezTo>
                    <a:pt x="960" y="660"/>
                    <a:pt x="913" y="660"/>
                    <a:pt x="883" y="6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7" name="Freeform: Shape 104">
              <a:extLst>
                <a:ext uri="{FF2B5EF4-FFF2-40B4-BE49-F238E27FC236}">
                  <a16:creationId xmlns:a16="http://schemas.microsoft.com/office/drawing/2014/main" id="{76FB40BE-2568-40EE-9E47-1CF508A9F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471" y="3491210"/>
              <a:ext cx="204413" cy="200457"/>
            </a:xfrm>
            <a:custGeom>
              <a:avLst/>
              <a:gdLst>
                <a:gd name="T0" fmla="*/ 424 w 908"/>
                <a:gd name="T1" fmla="*/ 635 h 889"/>
                <a:gd name="T2" fmla="*/ 424 w 908"/>
                <a:gd name="T3" fmla="*/ 635 h 889"/>
                <a:gd name="T4" fmla="*/ 448 w 908"/>
                <a:gd name="T5" fmla="*/ 618 h 889"/>
                <a:gd name="T6" fmla="*/ 442 w 908"/>
                <a:gd name="T7" fmla="*/ 612 h 889"/>
                <a:gd name="T8" fmla="*/ 819 w 908"/>
                <a:gd name="T9" fmla="*/ 183 h 889"/>
                <a:gd name="T10" fmla="*/ 731 w 908"/>
                <a:gd name="T11" fmla="*/ 89 h 889"/>
                <a:gd name="T12" fmla="*/ 301 w 908"/>
                <a:gd name="T13" fmla="*/ 470 h 889"/>
                <a:gd name="T14" fmla="*/ 295 w 908"/>
                <a:gd name="T15" fmla="*/ 465 h 889"/>
                <a:gd name="T16" fmla="*/ 271 w 908"/>
                <a:gd name="T17" fmla="*/ 488 h 889"/>
                <a:gd name="T18" fmla="*/ 277 w 908"/>
                <a:gd name="T19" fmla="*/ 494 h 889"/>
                <a:gd name="T20" fmla="*/ 183 w 908"/>
                <a:gd name="T21" fmla="*/ 641 h 889"/>
                <a:gd name="T22" fmla="*/ 171 w 908"/>
                <a:gd name="T23" fmla="*/ 641 h 889"/>
                <a:gd name="T24" fmla="*/ 171 w 908"/>
                <a:gd name="T25" fmla="*/ 641 h 889"/>
                <a:gd name="T26" fmla="*/ 148 w 908"/>
                <a:gd name="T27" fmla="*/ 641 h 889"/>
                <a:gd name="T28" fmla="*/ 142 w 908"/>
                <a:gd name="T29" fmla="*/ 641 h 889"/>
                <a:gd name="T30" fmla="*/ 136 w 908"/>
                <a:gd name="T31" fmla="*/ 647 h 889"/>
                <a:gd name="T32" fmla="*/ 130 w 908"/>
                <a:gd name="T33" fmla="*/ 647 h 889"/>
                <a:gd name="T34" fmla="*/ 118 w 908"/>
                <a:gd name="T35" fmla="*/ 653 h 889"/>
                <a:gd name="T36" fmla="*/ 118 w 908"/>
                <a:gd name="T37" fmla="*/ 653 h 889"/>
                <a:gd name="T38" fmla="*/ 106 w 908"/>
                <a:gd name="T39" fmla="*/ 659 h 889"/>
                <a:gd name="T40" fmla="*/ 106 w 908"/>
                <a:gd name="T41" fmla="*/ 659 h 889"/>
                <a:gd name="T42" fmla="*/ 101 w 908"/>
                <a:gd name="T43" fmla="*/ 665 h 889"/>
                <a:gd name="T44" fmla="*/ 95 w 908"/>
                <a:gd name="T45" fmla="*/ 665 h 889"/>
                <a:gd name="T46" fmla="*/ 89 w 908"/>
                <a:gd name="T47" fmla="*/ 676 h 889"/>
                <a:gd name="T48" fmla="*/ 65 w 908"/>
                <a:gd name="T49" fmla="*/ 724 h 889"/>
                <a:gd name="T50" fmla="*/ 0 w 908"/>
                <a:gd name="T51" fmla="*/ 859 h 889"/>
                <a:gd name="T52" fmla="*/ 201 w 908"/>
                <a:gd name="T53" fmla="*/ 847 h 889"/>
                <a:gd name="T54" fmla="*/ 242 w 908"/>
                <a:gd name="T55" fmla="*/ 812 h 889"/>
                <a:gd name="T56" fmla="*/ 265 w 908"/>
                <a:gd name="T57" fmla="*/ 724 h 889"/>
                <a:gd name="T58" fmla="*/ 413 w 908"/>
                <a:gd name="T59" fmla="*/ 629 h 889"/>
                <a:gd name="T60" fmla="*/ 424 w 908"/>
                <a:gd name="T61" fmla="*/ 635 h 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8" h="889">
                  <a:moveTo>
                    <a:pt x="424" y="635"/>
                  </a:moveTo>
                  <a:lnTo>
                    <a:pt x="424" y="635"/>
                  </a:lnTo>
                  <a:cubicBezTo>
                    <a:pt x="448" y="618"/>
                    <a:pt x="448" y="618"/>
                    <a:pt x="448" y="618"/>
                  </a:cubicBezTo>
                  <a:cubicBezTo>
                    <a:pt x="442" y="612"/>
                    <a:pt x="442" y="612"/>
                    <a:pt x="442" y="612"/>
                  </a:cubicBezTo>
                  <a:cubicBezTo>
                    <a:pt x="583" y="447"/>
                    <a:pt x="677" y="341"/>
                    <a:pt x="819" y="183"/>
                  </a:cubicBezTo>
                  <a:cubicBezTo>
                    <a:pt x="907" y="83"/>
                    <a:pt x="825" y="0"/>
                    <a:pt x="731" y="89"/>
                  </a:cubicBezTo>
                  <a:cubicBezTo>
                    <a:pt x="566" y="236"/>
                    <a:pt x="460" y="323"/>
                    <a:pt x="301" y="470"/>
                  </a:cubicBezTo>
                  <a:cubicBezTo>
                    <a:pt x="295" y="465"/>
                    <a:pt x="295" y="465"/>
                    <a:pt x="295" y="465"/>
                  </a:cubicBezTo>
                  <a:cubicBezTo>
                    <a:pt x="271" y="488"/>
                    <a:pt x="271" y="488"/>
                    <a:pt x="271" y="488"/>
                  </a:cubicBezTo>
                  <a:cubicBezTo>
                    <a:pt x="277" y="494"/>
                    <a:pt x="277" y="494"/>
                    <a:pt x="277" y="494"/>
                  </a:cubicBezTo>
                  <a:cubicBezTo>
                    <a:pt x="248" y="547"/>
                    <a:pt x="218" y="588"/>
                    <a:pt x="183" y="641"/>
                  </a:cubicBezTo>
                  <a:cubicBezTo>
                    <a:pt x="183" y="641"/>
                    <a:pt x="177" y="641"/>
                    <a:pt x="171" y="641"/>
                  </a:cubicBezTo>
                  <a:lnTo>
                    <a:pt x="171" y="641"/>
                  </a:lnTo>
                  <a:cubicBezTo>
                    <a:pt x="165" y="641"/>
                    <a:pt x="153" y="641"/>
                    <a:pt x="148" y="641"/>
                  </a:cubicBezTo>
                  <a:cubicBezTo>
                    <a:pt x="148" y="641"/>
                    <a:pt x="148" y="641"/>
                    <a:pt x="142" y="641"/>
                  </a:cubicBezTo>
                  <a:cubicBezTo>
                    <a:pt x="142" y="641"/>
                    <a:pt x="136" y="641"/>
                    <a:pt x="136" y="647"/>
                  </a:cubicBezTo>
                  <a:cubicBezTo>
                    <a:pt x="130" y="647"/>
                    <a:pt x="130" y="647"/>
                    <a:pt x="130" y="647"/>
                  </a:cubicBezTo>
                  <a:cubicBezTo>
                    <a:pt x="130" y="647"/>
                    <a:pt x="124" y="647"/>
                    <a:pt x="118" y="653"/>
                  </a:cubicBezTo>
                  <a:lnTo>
                    <a:pt x="118" y="653"/>
                  </a:lnTo>
                  <a:cubicBezTo>
                    <a:pt x="118" y="653"/>
                    <a:pt x="112" y="653"/>
                    <a:pt x="106" y="659"/>
                  </a:cubicBezTo>
                  <a:lnTo>
                    <a:pt x="106" y="659"/>
                  </a:lnTo>
                  <a:cubicBezTo>
                    <a:pt x="101" y="659"/>
                    <a:pt x="101" y="665"/>
                    <a:pt x="101" y="665"/>
                  </a:cubicBezTo>
                  <a:cubicBezTo>
                    <a:pt x="95" y="665"/>
                    <a:pt x="95" y="665"/>
                    <a:pt x="95" y="665"/>
                  </a:cubicBezTo>
                  <a:cubicBezTo>
                    <a:pt x="95" y="671"/>
                    <a:pt x="89" y="671"/>
                    <a:pt x="89" y="676"/>
                  </a:cubicBezTo>
                  <a:cubicBezTo>
                    <a:pt x="71" y="688"/>
                    <a:pt x="65" y="706"/>
                    <a:pt x="65" y="724"/>
                  </a:cubicBezTo>
                  <a:cubicBezTo>
                    <a:pt x="53" y="759"/>
                    <a:pt x="59" y="847"/>
                    <a:pt x="0" y="859"/>
                  </a:cubicBezTo>
                  <a:cubicBezTo>
                    <a:pt x="0" y="859"/>
                    <a:pt x="124" y="888"/>
                    <a:pt x="201" y="847"/>
                  </a:cubicBezTo>
                  <a:cubicBezTo>
                    <a:pt x="218" y="836"/>
                    <a:pt x="230" y="829"/>
                    <a:pt x="242" y="812"/>
                  </a:cubicBezTo>
                  <a:cubicBezTo>
                    <a:pt x="265" y="788"/>
                    <a:pt x="271" y="753"/>
                    <a:pt x="265" y="724"/>
                  </a:cubicBezTo>
                  <a:cubicBezTo>
                    <a:pt x="318" y="688"/>
                    <a:pt x="360" y="665"/>
                    <a:pt x="413" y="629"/>
                  </a:cubicBezTo>
                  <a:lnTo>
                    <a:pt x="424" y="6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8" name="Freeform: Shape 105">
              <a:extLst>
                <a:ext uri="{FF2B5EF4-FFF2-40B4-BE49-F238E27FC236}">
                  <a16:creationId xmlns:a16="http://schemas.microsoft.com/office/drawing/2014/main" id="{686A43E3-E621-47E4-BA88-900F716FE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729" y="2683429"/>
              <a:ext cx="165713" cy="239159"/>
            </a:xfrm>
            <a:custGeom>
              <a:avLst/>
              <a:gdLst>
                <a:gd name="T0" fmla="*/ 0 w 737"/>
                <a:gd name="T1" fmla="*/ 323 h 1061"/>
                <a:gd name="T2" fmla="*/ 35 w 737"/>
                <a:gd name="T3" fmla="*/ 1060 h 1061"/>
                <a:gd name="T4" fmla="*/ 736 w 737"/>
                <a:gd name="T5" fmla="*/ 1024 h 1061"/>
                <a:gd name="T6" fmla="*/ 724 w 737"/>
                <a:gd name="T7" fmla="*/ 6 h 1061"/>
                <a:gd name="T8" fmla="*/ 12 w 737"/>
                <a:gd name="T9" fmla="*/ 6 h 1061"/>
                <a:gd name="T10" fmla="*/ 171 w 737"/>
                <a:gd name="T11" fmla="*/ 983 h 1061"/>
                <a:gd name="T12" fmla="*/ 82 w 737"/>
                <a:gd name="T13" fmla="*/ 989 h 1061"/>
                <a:gd name="T14" fmla="*/ 82 w 737"/>
                <a:gd name="T15" fmla="*/ 895 h 1061"/>
                <a:gd name="T16" fmla="*/ 171 w 737"/>
                <a:gd name="T17" fmla="*/ 983 h 1061"/>
                <a:gd name="T18" fmla="*/ 165 w 737"/>
                <a:gd name="T19" fmla="*/ 818 h 1061"/>
                <a:gd name="T20" fmla="*/ 76 w 737"/>
                <a:gd name="T21" fmla="*/ 736 h 1061"/>
                <a:gd name="T22" fmla="*/ 171 w 737"/>
                <a:gd name="T23" fmla="*/ 736 h 1061"/>
                <a:gd name="T24" fmla="*/ 171 w 737"/>
                <a:gd name="T25" fmla="*/ 647 h 1061"/>
                <a:gd name="T26" fmla="*/ 76 w 737"/>
                <a:gd name="T27" fmla="*/ 647 h 1061"/>
                <a:gd name="T28" fmla="*/ 165 w 737"/>
                <a:gd name="T29" fmla="*/ 565 h 1061"/>
                <a:gd name="T30" fmla="*/ 335 w 737"/>
                <a:gd name="T31" fmla="*/ 983 h 1061"/>
                <a:gd name="T32" fmla="*/ 247 w 737"/>
                <a:gd name="T33" fmla="*/ 989 h 1061"/>
                <a:gd name="T34" fmla="*/ 247 w 737"/>
                <a:gd name="T35" fmla="*/ 895 h 1061"/>
                <a:gd name="T36" fmla="*/ 335 w 737"/>
                <a:gd name="T37" fmla="*/ 983 h 1061"/>
                <a:gd name="T38" fmla="*/ 329 w 737"/>
                <a:gd name="T39" fmla="*/ 818 h 1061"/>
                <a:gd name="T40" fmla="*/ 241 w 737"/>
                <a:gd name="T41" fmla="*/ 736 h 1061"/>
                <a:gd name="T42" fmla="*/ 335 w 737"/>
                <a:gd name="T43" fmla="*/ 736 h 1061"/>
                <a:gd name="T44" fmla="*/ 335 w 737"/>
                <a:gd name="T45" fmla="*/ 647 h 1061"/>
                <a:gd name="T46" fmla="*/ 241 w 737"/>
                <a:gd name="T47" fmla="*/ 647 h 1061"/>
                <a:gd name="T48" fmla="*/ 329 w 737"/>
                <a:gd name="T49" fmla="*/ 565 h 1061"/>
                <a:gd name="T50" fmla="*/ 335 w 737"/>
                <a:gd name="T51" fmla="*/ 482 h 1061"/>
                <a:gd name="T52" fmla="*/ 82 w 737"/>
                <a:gd name="T53" fmla="*/ 488 h 1061"/>
                <a:gd name="T54" fmla="*/ 82 w 737"/>
                <a:gd name="T55" fmla="*/ 400 h 1061"/>
                <a:gd name="T56" fmla="*/ 335 w 737"/>
                <a:gd name="T57" fmla="*/ 482 h 1061"/>
                <a:gd name="T58" fmla="*/ 494 w 737"/>
                <a:gd name="T59" fmla="*/ 989 h 1061"/>
                <a:gd name="T60" fmla="*/ 412 w 737"/>
                <a:gd name="T61" fmla="*/ 901 h 1061"/>
                <a:gd name="T62" fmla="*/ 500 w 737"/>
                <a:gd name="T63" fmla="*/ 901 h 1061"/>
                <a:gd name="T64" fmla="*/ 500 w 737"/>
                <a:gd name="T65" fmla="*/ 812 h 1061"/>
                <a:gd name="T66" fmla="*/ 412 w 737"/>
                <a:gd name="T67" fmla="*/ 812 h 1061"/>
                <a:gd name="T68" fmla="*/ 494 w 737"/>
                <a:gd name="T69" fmla="*/ 730 h 1061"/>
                <a:gd name="T70" fmla="*/ 500 w 737"/>
                <a:gd name="T71" fmla="*/ 647 h 1061"/>
                <a:gd name="T72" fmla="*/ 418 w 737"/>
                <a:gd name="T73" fmla="*/ 653 h 1061"/>
                <a:gd name="T74" fmla="*/ 418 w 737"/>
                <a:gd name="T75" fmla="*/ 565 h 1061"/>
                <a:gd name="T76" fmla="*/ 500 w 737"/>
                <a:gd name="T77" fmla="*/ 647 h 1061"/>
                <a:gd name="T78" fmla="*/ 494 w 737"/>
                <a:gd name="T79" fmla="*/ 488 h 1061"/>
                <a:gd name="T80" fmla="*/ 412 w 737"/>
                <a:gd name="T81" fmla="*/ 406 h 1061"/>
                <a:gd name="T82" fmla="*/ 500 w 737"/>
                <a:gd name="T83" fmla="*/ 406 h 1061"/>
                <a:gd name="T84" fmla="*/ 665 w 737"/>
                <a:gd name="T85" fmla="*/ 983 h 1061"/>
                <a:gd name="T86" fmla="*/ 577 w 737"/>
                <a:gd name="T87" fmla="*/ 983 h 1061"/>
                <a:gd name="T88" fmla="*/ 659 w 737"/>
                <a:gd name="T89" fmla="*/ 895 h 1061"/>
                <a:gd name="T90" fmla="*/ 665 w 737"/>
                <a:gd name="T91" fmla="*/ 812 h 1061"/>
                <a:gd name="T92" fmla="*/ 583 w 737"/>
                <a:gd name="T93" fmla="*/ 818 h 1061"/>
                <a:gd name="T94" fmla="*/ 583 w 737"/>
                <a:gd name="T95" fmla="*/ 730 h 1061"/>
                <a:gd name="T96" fmla="*/ 665 w 737"/>
                <a:gd name="T97" fmla="*/ 812 h 1061"/>
                <a:gd name="T98" fmla="*/ 659 w 737"/>
                <a:gd name="T99" fmla="*/ 653 h 1061"/>
                <a:gd name="T100" fmla="*/ 577 w 737"/>
                <a:gd name="T101" fmla="*/ 571 h 1061"/>
                <a:gd name="T102" fmla="*/ 665 w 737"/>
                <a:gd name="T103" fmla="*/ 571 h 1061"/>
                <a:gd name="T104" fmla="*/ 665 w 737"/>
                <a:gd name="T105" fmla="*/ 482 h 1061"/>
                <a:gd name="T106" fmla="*/ 577 w 737"/>
                <a:gd name="T107" fmla="*/ 482 h 1061"/>
                <a:gd name="T108" fmla="*/ 659 w 737"/>
                <a:gd name="T109" fmla="*/ 400 h 1061"/>
                <a:gd name="T110" fmla="*/ 65 w 737"/>
                <a:gd name="T111" fmla="*/ 76 h 1061"/>
                <a:gd name="T112" fmla="*/ 82 w 737"/>
                <a:gd name="T113" fmla="*/ 58 h 1061"/>
                <a:gd name="T114" fmla="*/ 683 w 737"/>
                <a:gd name="T115" fmla="*/ 76 h 1061"/>
                <a:gd name="T116" fmla="*/ 659 w 737"/>
                <a:gd name="T117" fmla="*/ 265 h 1061"/>
                <a:gd name="T118" fmla="*/ 65 w 737"/>
                <a:gd name="T119" fmla="*/ 247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7" h="1061">
                  <a:moveTo>
                    <a:pt x="0" y="312"/>
                  </a:moveTo>
                  <a:lnTo>
                    <a:pt x="0" y="312"/>
                  </a:lnTo>
                  <a:cubicBezTo>
                    <a:pt x="0" y="323"/>
                    <a:pt x="0" y="323"/>
                    <a:pt x="0" y="323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1036"/>
                    <a:pt x="6" y="1042"/>
                    <a:pt x="12" y="1048"/>
                  </a:cubicBezTo>
                  <a:cubicBezTo>
                    <a:pt x="17" y="1054"/>
                    <a:pt x="29" y="1060"/>
                    <a:pt x="35" y="1060"/>
                  </a:cubicBezTo>
                  <a:cubicBezTo>
                    <a:pt x="700" y="1060"/>
                    <a:pt x="700" y="1060"/>
                    <a:pt x="700" y="1060"/>
                  </a:cubicBezTo>
                  <a:cubicBezTo>
                    <a:pt x="712" y="1060"/>
                    <a:pt x="718" y="1054"/>
                    <a:pt x="724" y="1048"/>
                  </a:cubicBezTo>
                  <a:cubicBezTo>
                    <a:pt x="736" y="1042"/>
                    <a:pt x="736" y="1036"/>
                    <a:pt x="736" y="1024"/>
                  </a:cubicBezTo>
                  <a:cubicBezTo>
                    <a:pt x="736" y="323"/>
                    <a:pt x="736" y="323"/>
                    <a:pt x="736" y="323"/>
                  </a:cubicBezTo>
                  <a:cubicBezTo>
                    <a:pt x="736" y="35"/>
                    <a:pt x="736" y="35"/>
                    <a:pt x="736" y="35"/>
                  </a:cubicBezTo>
                  <a:cubicBezTo>
                    <a:pt x="736" y="23"/>
                    <a:pt x="736" y="17"/>
                    <a:pt x="724" y="6"/>
                  </a:cubicBezTo>
                  <a:cubicBezTo>
                    <a:pt x="718" y="0"/>
                    <a:pt x="712" y="0"/>
                    <a:pt x="70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0"/>
                    <a:pt x="17" y="0"/>
                    <a:pt x="12" y="6"/>
                  </a:cubicBezTo>
                  <a:cubicBezTo>
                    <a:pt x="6" y="17"/>
                    <a:pt x="0" y="23"/>
                    <a:pt x="0" y="35"/>
                  </a:cubicBezTo>
                  <a:cubicBezTo>
                    <a:pt x="0" y="312"/>
                    <a:pt x="0" y="312"/>
                    <a:pt x="0" y="312"/>
                  </a:cubicBezTo>
                  <a:close/>
                  <a:moveTo>
                    <a:pt x="171" y="983"/>
                  </a:moveTo>
                  <a:lnTo>
                    <a:pt x="171" y="983"/>
                  </a:lnTo>
                  <a:lnTo>
                    <a:pt x="165" y="989"/>
                  </a:lnTo>
                  <a:cubicBezTo>
                    <a:pt x="82" y="989"/>
                    <a:pt x="82" y="989"/>
                    <a:pt x="82" y="989"/>
                  </a:cubicBezTo>
                  <a:lnTo>
                    <a:pt x="76" y="983"/>
                  </a:lnTo>
                  <a:cubicBezTo>
                    <a:pt x="76" y="901"/>
                    <a:pt x="76" y="901"/>
                    <a:pt x="76" y="901"/>
                  </a:cubicBezTo>
                  <a:lnTo>
                    <a:pt x="82" y="895"/>
                  </a:lnTo>
                  <a:cubicBezTo>
                    <a:pt x="165" y="895"/>
                    <a:pt x="165" y="895"/>
                    <a:pt x="165" y="895"/>
                  </a:cubicBezTo>
                  <a:lnTo>
                    <a:pt x="171" y="901"/>
                  </a:lnTo>
                  <a:lnTo>
                    <a:pt x="171" y="983"/>
                  </a:lnTo>
                  <a:close/>
                  <a:moveTo>
                    <a:pt x="171" y="812"/>
                  </a:moveTo>
                  <a:lnTo>
                    <a:pt x="171" y="812"/>
                  </a:lnTo>
                  <a:cubicBezTo>
                    <a:pt x="171" y="818"/>
                    <a:pt x="165" y="818"/>
                    <a:pt x="165" y="818"/>
                  </a:cubicBezTo>
                  <a:cubicBezTo>
                    <a:pt x="82" y="818"/>
                    <a:pt x="82" y="818"/>
                    <a:pt x="82" y="818"/>
                  </a:cubicBezTo>
                  <a:cubicBezTo>
                    <a:pt x="82" y="818"/>
                    <a:pt x="76" y="818"/>
                    <a:pt x="76" y="812"/>
                  </a:cubicBezTo>
                  <a:cubicBezTo>
                    <a:pt x="76" y="736"/>
                    <a:pt x="76" y="736"/>
                    <a:pt x="76" y="736"/>
                  </a:cubicBezTo>
                  <a:cubicBezTo>
                    <a:pt x="76" y="730"/>
                    <a:pt x="82" y="730"/>
                    <a:pt x="82" y="730"/>
                  </a:cubicBezTo>
                  <a:cubicBezTo>
                    <a:pt x="165" y="730"/>
                    <a:pt x="165" y="730"/>
                    <a:pt x="165" y="730"/>
                  </a:cubicBezTo>
                  <a:cubicBezTo>
                    <a:pt x="165" y="730"/>
                    <a:pt x="171" y="730"/>
                    <a:pt x="171" y="736"/>
                  </a:cubicBezTo>
                  <a:lnTo>
                    <a:pt x="171" y="812"/>
                  </a:lnTo>
                  <a:close/>
                  <a:moveTo>
                    <a:pt x="171" y="647"/>
                  </a:moveTo>
                  <a:lnTo>
                    <a:pt x="171" y="647"/>
                  </a:lnTo>
                  <a:cubicBezTo>
                    <a:pt x="171" y="653"/>
                    <a:pt x="165" y="653"/>
                    <a:pt x="165" y="653"/>
                  </a:cubicBezTo>
                  <a:cubicBezTo>
                    <a:pt x="82" y="653"/>
                    <a:pt x="82" y="653"/>
                    <a:pt x="82" y="653"/>
                  </a:cubicBezTo>
                  <a:cubicBezTo>
                    <a:pt x="82" y="653"/>
                    <a:pt x="76" y="653"/>
                    <a:pt x="76" y="647"/>
                  </a:cubicBezTo>
                  <a:cubicBezTo>
                    <a:pt x="76" y="571"/>
                    <a:pt x="76" y="571"/>
                    <a:pt x="76" y="571"/>
                  </a:cubicBezTo>
                  <a:cubicBezTo>
                    <a:pt x="76" y="565"/>
                    <a:pt x="82" y="565"/>
                    <a:pt x="82" y="565"/>
                  </a:cubicBezTo>
                  <a:cubicBezTo>
                    <a:pt x="165" y="565"/>
                    <a:pt x="165" y="565"/>
                    <a:pt x="165" y="565"/>
                  </a:cubicBezTo>
                  <a:cubicBezTo>
                    <a:pt x="165" y="565"/>
                    <a:pt x="171" y="565"/>
                    <a:pt x="171" y="571"/>
                  </a:cubicBezTo>
                  <a:lnTo>
                    <a:pt x="171" y="647"/>
                  </a:lnTo>
                  <a:close/>
                  <a:moveTo>
                    <a:pt x="335" y="983"/>
                  </a:moveTo>
                  <a:lnTo>
                    <a:pt x="335" y="983"/>
                  </a:lnTo>
                  <a:lnTo>
                    <a:pt x="329" y="989"/>
                  </a:lnTo>
                  <a:cubicBezTo>
                    <a:pt x="247" y="989"/>
                    <a:pt x="247" y="989"/>
                    <a:pt x="247" y="989"/>
                  </a:cubicBezTo>
                  <a:lnTo>
                    <a:pt x="241" y="983"/>
                  </a:lnTo>
                  <a:cubicBezTo>
                    <a:pt x="241" y="901"/>
                    <a:pt x="241" y="901"/>
                    <a:pt x="241" y="901"/>
                  </a:cubicBezTo>
                  <a:lnTo>
                    <a:pt x="247" y="895"/>
                  </a:lnTo>
                  <a:cubicBezTo>
                    <a:pt x="329" y="895"/>
                    <a:pt x="329" y="895"/>
                    <a:pt x="329" y="895"/>
                  </a:cubicBezTo>
                  <a:lnTo>
                    <a:pt x="335" y="901"/>
                  </a:lnTo>
                  <a:lnTo>
                    <a:pt x="335" y="983"/>
                  </a:lnTo>
                  <a:close/>
                  <a:moveTo>
                    <a:pt x="335" y="812"/>
                  </a:moveTo>
                  <a:lnTo>
                    <a:pt x="335" y="812"/>
                  </a:lnTo>
                  <a:cubicBezTo>
                    <a:pt x="335" y="818"/>
                    <a:pt x="329" y="818"/>
                    <a:pt x="329" y="818"/>
                  </a:cubicBezTo>
                  <a:cubicBezTo>
                    <a:pt x="247" y="818"/>
                    <a:pt x="247" y="818"/>
                    <a:pt x="247" y="818"/>
                  </a:cubicBezTo>
                  <a:cubicBezTo>
                    <a:pt x="247" y="818"/>
                    <a:pt x="241" y="818"/>
                    <a:pt x="241" y="812"/>
                  </a:cubicBezTo>
                  <a:cubicBezTo>
                    <a:pt x="241" y="736"/>
                    <a:pt x="241" y="736"/>
                    <a:pt x="241" y="736"/>
                  </a:cubicBezTo>
                  <a:cubicBezTo>
                    <a:pt x="241" y="730"/>
                    <a:pt x="247" y="730"/>
                    <a:pt x="247" y="730"/>
                  </a:cubicBezTo>
                  <a:cubicBezTo>
                    <a:pt x="329" y="730"/>
                    <a:pt x="329" y="730"/>
                    <a:pt x="329" y="730"/>
                  </a:cubicBezTo>
                  <a:cubicBezTo>
                    <a:pt x="329" y="730"/>
                    <a:pt x="335" y="730"/>
                    <a:pt x="335" y="736"/>
                  </a:cubicBezTo>
                  <a:lnTo>
                    <a:pt x="335" y="812"/>
                  </a:lnTo>
                  <a:close/>
                  <a:moveTo>
                    <a:pt x="335" y="647"/>
                  </a:moveTo>
                  <a:lnTo>
                    <a:pt x="335" y="647"/>
                  </a:lnTo>
                  <a:cubicBezTo>
                    <a:pt x="335" y="653"/>
                    <a:pt x="329" y="653"/>
                    <a:pt x="329" y="653"/>
                  </a:cubicBezTo>
                  <a:cubicBezTo>
                    <a:pt x="247" y="653"/>
                    <a:pt x="247" y="653"/>
                    <a:pt x="247" y="653"/>
                  </a:cubicBezTo>
                  <a:cubicBezTo>
                    <a:pt x="247" y="653"/>
                    <a:pt x="241" y="653"/>
                    <a:pt x="241" y="647"/>
                  </a:cubicBezTo>
                  <a:cubicBezTo>
                    <a:pt x="241" y="571"/>
                    <a:pt x="241" y="571"/>
                    <a:pt x="241" y="571"/>
                  </a:cubicBezTo>
                  <a:cubicBezTo>
                    <a:pt x="241" y="565"/>
                    <a:pt x="247" y="565"/>
                    <a:pt x="247" y="565"/>
                  </a:cubicBezTo>
                  <a:cubicBezTo>
                    <a:pt x="329" y="565"/>
                    <a:pt x="329" y="565"/>
                    <a:pt x="329" y="565"/>
                  </a:cubicBezTo>
                  <a:cubicBezTo>
                    <a:pt x="329" y="565"/>
                    <a:pt x="335" y="565"/>
                    <a:pt x="335" y="571"/>
                  </a:cubicBezTo>
                  <a:lnTo>
                    <a:pt x="335" y="647"/>
                  </a:lnTo>
                  <a:close/>
                  <a:moveTo>
                    <a:pt x="335" y="482"/>
                  </a:moveTo>
                  <a:lnTo>
                    <a:pt x="335" y="482"/>
                  </a:lnTo>
                  <a:cubicBezTo>
                    <a:pt x="335" y="488"/>
                    <a:pt x="329" y="488"/>
                    <a:pt x="329" y="488"/>
                  </a:cubicBezTo>
                  <a:cubicBezTo>
                    <a:pt x="82" y="488"/>
                    <a:pt x="82" y="488"/>
                    <a:pt x="82" y="488"/>
                  </a:cubicBezTo>
                  <a:cubicBezTo>
                    <a:pt x="82" y="488"/>
                    <a:pt x="76" y="488"/>
                    <a:pt x="76" y="482"/>
                  </a:cubicBezTo>
                  <a:cubicBezTo>
                    <a:pt x="76" y="406"/>
                    <a:pt x="76" y="406"/>
                    <a:pt x="76" y="406"/>
                  </a:cubicBezTo>
                  <a:cubicBezTo>
                    <a:pt x="76" y="400"/>
                    <a:pt x="82" y="400"/>
                    <a:pt x="82" y="400"/>
                  </a:cubicBezTo>
                  <a:cubicBezTo>
                    <a:pt x="329" y="400"/>
                    <a:pt x="329" y="400"/>
                    <a:pt x="329" y="400"/>
                  </a:cubicBezTo>
                  <a:cubicBezTo>
                    <a:pt x="329" y="400"/>
                    <a:pt x="335" y="400"/>
                    <a:pt x="335" y="406"/>
                  </a:cubicBezTo>
                  <a:lnTo>
                    <a:pt x="335" y="482"/>
                  </a:lnTo>
                  <a:close/>
                  <a:moveTo>
                    <a:pt x="500" y="983"/>
                  </a:moveTo>
                  <a:lnTo>
                    <a:pt x="500" y="983"/>
                  </a:lnTo>
                  <a:cubicBezTo>
                    <a:pt x="500" y="983"/>
                    <a:pt x="500" y="989"/>
                    <a:pt x="494" y="989"/>
                  </a:cubicBezTo>
                  <a:cubicBezTo>
                    <a:pt x="418" y="989"/>
                    <a:pt x="418" y="989"/>
                    <a:pt x="418" y="989"/>
                  </a:cubicBezTo>
                  <a:cubicBezTo>
                    <a:pt x="412" y="989"/>
                    <a:pt x="412" y="983"/>
                    <a:pt x="412" y="983"/>
                  </a:cubicBezTo>
                  <a:cubicBezTo>
                    <a:pt x="412" y="901"/>
                    <a:pt x="412" y="901"/>
                    <a:pt x="412" y="901"/>
                  </a:cubicBezTo>
                  <a:cubicBezTo>
                    <a:pt x="412" y="901"/>
                    <a:pt x="412" y="895"/>
                    <a:pt x="418" y="895"/>
                  </a:cubicBezTo>
                  <a:cubicBezTo>
                    <a:pt x="494" y="895"/>
                    <a:pt x="494" y="895"/>
                    <a:pt x="494" y="895"/>
                  </a:cubicBezTo>
                  <a:cubicBezTo>
                    <a:pt x="500" y="895"/>
                    <a:pt x="500" y="901"/>
                    <a:pt x="500" y="901"/>
                  </a:cubicBezTo>
                  <a:lnTo>
                    <a:pt x="500" y="983"/>
                  </a:lnTo>
                  <a:close/>
                  <a:moveTo>
                    <a:pt x="500" y="812"/>
                  </a:moveTo>
                  <a:lnTo>
                    <a:pt x="500" y="812"/>
                  </a:lnTo>
                  <a:cubicBezTo>
                    <a:pt x="500" y="818"/>
                    <a:pt x="494" y="818"/>
                    <a:pt x="494" y="818"/>
                  </a:cubicBezTo>
                  <a:cubicBezTo>
                    <a:pt x="418" y="818"/>
                    <a:pt x="418" y="818"/>
                    <a:pt x="418" y="818"/>
                  </a:cubicBezTo>
                  <a:cubicBezTo>
                    <a:pt x="412" y="818"/>
                    <a:pt x="412" y="818"/>
                    <a:pt x="412" y="812"/>
                  </a:cubicBezTo>
                  <a:cubicBezTo>
                    <a:pt x="412" y="736"/>
                    <a:pt x="412" y="736"/>
                    <a:pt x="412" y="736"/>
                  </a:cubicBezTo>
                  <a:cubicBezTo>
                    <a:pt x="412" y="730"/>
                    <a:pt x="412" y="730"/>
                    <a:pt x="418" y="730"/>
                  </a:cubicBezTo>
                  <a:cubicBezTo>
                    <a:pt x="494" y="730"/>
                    <a:pt x="494" y="730"/>
                    <a:pt x="494" y="730"/>
                  </a:cubicBezTo>
                  <a:cubicBezTo>
                    <a:pt x="494" y="730"/>
                    <a:pt x="500" y="730"/>
                    <a:pt x="500" y="736"/>
                  </a:cubicBezTo>
                  <a:lnTo>
                    <a:pt x="500" y="812"/>
                  </a:lnTo>
                  <a:close/>
                  <a:moveTo>
                    <a:pt x="500" y="647"/>
                  </a:moveTo>
                  <a:lnTo>
                    <a:pt x="500" y="647"/>
                  </a:lnTo>
                  <a:cubicBezTo>
                    <a:pt x="500" y="653"/>
                    <a:pt x="494" y="653"/>
                    <a:pt x="494" y="653"/>
                  </a:cubicBezTo>
                  <a:cubicBezTo>
                    <a:pt x="418" y="653"/>
                    <a:pt x="418" y="653"/>
                    <a:pt x="418" y="653"/>
                  </a:cubicBezTo>
                  <a:cubicBezTo>
                    <a:pt x="412" y="653"/>
                    <a:pt x="412" y="653"/>
                    <a:pt x="412" y="647"/>
                  </a:cubicBezTo>
                  <a:cubicBezTo>
                    <a:pt x="412" y="571"/>
                    <a:pt x="412" y="571"/>
                    <a:pt x="412" y="571"/>
                  </a:cubicBezTo>
                  <a:cubicBezTo>
                    <a:pt x="412" y="565"/>
                    <a:pt x="412" y="565"/>
                    <a:pt x="418" y="565"/>
                  </a:cubicBezTo>
                  <a:cubicBezTo>
                    <a:pt x="494" y="565"/>
                    <a:pt x="494" y="565"/>
                    <a:pt x="494" y="565"/>
                  </a:cubicBezTo>
                  <a:cubicBezTo>
                    <a:pt x="500" y="565"/>
                    <a:pt x="500" y="565"/>
                    <a:pt x="500" y="571"/>
                  </a:cubicBezTo>
                  <a:lnTo>
                    <a:pt x="500" y="647"/>
                  </a:lnTo>
                  <a:close/>
                  <a:moveTo>
                    <a:pt x="500" y="482"/>
                  </a:moveTo>
                  <a:lnTo>
                    <a:pt x="500" y="482"/>
                  </a:lnTo>
                  <a:cubicBezTo>
                    <a:pt x="500" y="488"/>
                    <a:pt x="494" y="488"/>
                    <a:pt x="494" y="488"/>
                  </a:cubicBezTo>
                  <a:cubicBezTo>
                    <a:pt x="418" y="488"/>
                    <a:pt x="418" y="488"/>
                    <a:pt x="418" y="488"/>
                  </a:cubicBezTo>
                  <a:cubicBezTo>
                    <a:pt x="412" y="488"/>
                    <a:pt x="412" y="488"/>
                    <a:pt x="412" y="482"/>
                  </a:cubicBezTo>
                  <a:cubicBezTo>
                    <a:pt x="412" y="406"/>
                    <a:pt x="412" y="406"/>
                    <a:pt x="412" y="406"/>
                  </a:cubicBezTo>
                  <a:cubicBezTo>
                    <a:pt x="412" y="400"/>
                    <a:pt x="412" y="400"/>
                    <a:pt x="418" y="400"/>
                  </a:cubicBezTo>
                  <a:cubicBezTo>
                    <a:pt x="494" y="400"/>
                    <a:pt x="494" y="400"/>
                    <a:pt x="494" y="400"/>
                  </a:cubicBezTo>
                  <a:cubicBezTo>
                    <a:pt x="500" y="400"/>
                    <a:pt x="500" y="400"/>
                    <a:pt x="500" y="406"/>
                  </a:cubicBezTo>
                  <a:lnTo>
                    <a:pt x="500" y="482"/>
                  </a:lnTo>
                  <a:close/>
                  <a:moveTo>
                    <a:pt x="665" y="983"/>
                  </a:moveTo>
                  <a:lnTo>
                    <a:pt x="665" y="983"/>
                  </a:lnTo>
                  <a:cubicBezTo>
                    <a:pt x="665" y="983"/>
                    <a:pt x="665" y="989"/>
                    <a:pt x="659" y="989"/>
                  </a:cubicBezTo>
                  <a:cubicBezTo>
                    <a:pt x="583" y="989"/>
                    <a:pt x="583" y="989"/>
                    <a:pt x="583" y="989"/>
                  </a:cubicBezTo>
                  <a:cubicBezTo>
                    <a:pt x="577" y="989"/>
                    <a:pt x="577" y="983"/>
                    <a:pt x="577" y="983"/>
                  </a:cubicBezTo>
                  <a:cubicBezTo>
                    <a:pt x="577" y="901"/>
                    <a:pt x="577" y="901"/>
                    <a:pt x="577" y="901"/>
                  </a:cubicBezTo>
                  <a:cubicBezTo>
                    <a:pt x="577" y="901"/>
                    <a:pt x="577" y="895"/>
                    <a:pt x="583" y="895"/>
                  </a:cubicBezTo>
                  <a:cubicBezTo>
                    <a:pt x="659" y="895"/>
                    <a:pt x="659" y="895"/>
                    <a:pt x="659" y="895"/>
                  </a:cubicBezTo>
                  <a:cubicBezTo>
                    <a:pt x="665" y="895"/>
                    <a:pt x="665" y="901"/>
                    <a:pt x="665" y="901"/>
                  </a:cubicBezTo>
                  <a:lnTo>
                    <a:pt x="665" y="983"/>
                  </a:lnTo>
                  <a:close/>
                  <a:moveTo>
                    <a:pt x="665" y="812"/>
                  </a:moveTo>
                  <a:lnTo>
                    <a:pt x="665" y="812"/>
                  </a:lnTo>
                  <a:cubicBezTo>
                    <a:pt x="665" y="818"/>
                    <a:pt x="665" y="818"/>
                    <a:pt x="659" y="818"/>
                  </a:cubicBezTo>
                  <a:cubicBezTo>
                    <a:pt x="583" y="818"/>
                    <a:pt x="583" y="818"/>
                    <a:pt x="583" y="818"/>
                  </a:cubicBezTo>
                  <a:cubicBezTo>
                    <a:pt x="577" y="818"/>
                    <a:pt x="577" y="818"/>
                    <a:pt x="577" y="812"/>
                  </a:cubicBezTo>
                  <a:cubicBezTo>
                    <a:pt x="577" y="736"/>
                    <a:pt x="577" y="736"/>
                    <a:pt x="577" y="736"/>
                  </a:cubicBezTo>
                  <a:cubicBezTo>
                    <a:pt x="577" y="730"/>
                    <a:pt x="577" y="730"/>
                    <a:pt x="583" y="730"/>
                  </a:cubicBezTo>
                  <a:cubicBezTo>
                    <a:pt x="659" y="730"/>
                    <a:pt x="659" y="730"/>
                    <a:pt x="659" y="730"/>
                  </a:cubicBezTo>
                  <a:cubicBezTo>
                    <a:pt x="665" y="730"/>
                    <a:pt x="665" y="730"/>
                    <a:pt x="665" y="736"/>
                  </a:cubicBezTo>
                  <a:lnTo>
                    <a:pt x="665" y="812"/>
                  </a:lnTo>
                  <a:close/>
                  <a:moveTo>
                    <a:pt x="665" y="647"/>
                  </a:moveTo>
                  <a:lnTo>
                    <a:pt x="665" y="647"/>
                  </a:lnTo>
                  <a:cubicBezTo>
                    <a:pt x="665" y="653"/>
                    <a:pt x="665" y="653"/>
                    <a:pt x="659" y="653"/>
                  </a:cubicBezTo>
                  <a:cubicBezTo>
                    <a:pt x="583" y="653"/>
                    <a:pt x="583" y="653"/>
                    <a:pt x="583" y="653"/>
                  </a:cubicBezTo>
                  <a:cubicBezTo>
                    <a:pt x="577" y="653"/>
                    <a:pt x="577" y="653"/>
                    <a:pt x="577" y="647"/>
                  </a:cubicBezTo>
                  <a:cubicBezTo>
                    <a:pt x="577" y="571"/>
                    <a:pt x="577" y="571"/>
                    <a:pt x="577" y="571"/>
                  </a:cubicBezTo>
                  <a:cubicBezTo>
                    <a:pt x="577" y="565"/>
                    <a:pt x="577" y="565"/>
                    <a:pt x="583" y="565"/>
                  </a:cubicBezTo>
                  <a:cubicBezTo>
                    <a:pt x="659" y="565"/>
                    <a:pt x="659" y="565"/>
                    <a:pt x="659" y="565"/>
                  </a:cubicBezTo>
                  <a:cubicBezTo>
                    <a:pt x="665" y="565"/>
                    <a:pt x="665" y="565"/>
                    <a:pt x="665" y="571"/>
                  </a:cubicBezTo>
                  <a:lnTo>
                    <a:pt x="665" y="647"/>
                  </a:lnTo>
                  <a:close/>
                  <a:moveTo>
                    <a:pt x="665" y="482"/>
                  </a:moveTo>
                  <a:lnTo>
                    <a:pt x="665" y="482"/>
                  </a:lnTo>
                  <a:cubicBezTo>
                    <a:pt x="665" y="488"/>
                    <a:pt x="665" y="488"/>
                    <a:pt x="659" y="488"/>
                  </a:cubicBezTo>
                  <a:cubicBezTo>
                    <a:pt x="583" y="488"/>
                    <a:pt x="583" y="488"/>
                    <a:pt x="583" y="488"/>
                  </a:cubicBezTo>
                  <a:cubicBezTo>
                    <a:pt x="577" y="488"/>
                    <a:pt x="577" y="488"/>
                    <a:pt x="577" y="482"/>
                  </a:cubicBezTo>
                  <a:cubicBezTo>
                    <a:pt x="577" y="406"/>
                    <a:pt x="577" y="406"/>
                    <a:pt x="577" y="406"/>
                  </a:cubicBezTo>
                  <a:cubicBezTo>
                    <a:pt x="577" y="400"/>
                    <a:pt x="577" y="400"/>
                    <a:pt x="583" y="400"/>
                  </a:cubicBezTo>
                  <a:cubicBezTo>
                    <a:pt x="659" y="400"/>
                    <a:pt x="659" y="400"/>
                    <a:pt x="659" y="400"/>
                  </a:cubicBezTo>
                  <a:cubicBezTo>
                    <a:pt x="665" y="400"/>
                    <a:pt x="665" y="400"/>
                    <a:pt x="665" y="406"/>
                  </a:cubicBezTo>
                  <a:lnTo>
                    <a:pt x="665" y="482"/>
                  </a:lnTo>
                  <a:close/>
                  <a:moveTo>
                    <a:pt x="65" y="76"/>
                  </a:moveTo>
                  <a:lnTo>
                    <a:pt x="65" y="76"/>
                  </a:lnTo>
                  <a:cubicBezTo>
                    <a:pt x="65" y="70"/>
                    <a:pt x="65" y="64"/>
                    <a:pt x="70" y="64"/>
                  </a:cubicBezTo>
                  <a:cubicBezTo>
                    <a:pt x="70" y="58"/>
                    <a:pt x="76" y="58"/>
                    <a:pt x="82" y="58"/>
                  </a:cubicBezTo>
                  <a:cubicBezTo>
                    <a:pt x="659" y="58"/>
                    <a:pt x="659" y="58"/>
                    <a:pt x="659" y="58"/>
                  </a:cubicBezTo>
                  <a:cubicBezTo>
                    <a:pt x="665" y="58"/>
                    <a:pt x="671" y="58"/>
                    <a:pt x="677" y="64"/>
                  </a:cubicBezTo>
                  <a:cubicBezTo>
                    <a:pt x="677" y="64"/>
                    <a:pt x="683" y="70"/>
                    <a:pt x="683" y="76"/>
                  </a:cubicBezTo>
                  <a:cubicBezTo>
                    <a:pt x="683" y="247"/>
                    <a:pt x="683" y="247"/>
                    <a:pt x="683" y="247"/>
                  </a:cubicBezTo>
                  <a:cubicBezTo>
                    <a:pt x="683" y="253"/>
                    <a:pt x="677" y="259"/>
                    <a:pt x="677" y="259"/>
                  </a:cubicBezTo>
                  <a:cubicBezTo>
                    <a:pt x="671" y="265"/>
                    <a:pt x="665" y="265"/>
                    <a:pt x="659" y="265"/>
                  </a:cubicBezTo>
                  <a:cubicBezTo>
                    <a:pt x="82" y="265"/>
                    <a:pt x="82" y="265"/>
                    <a:pt x="82" y="265"/>
                  </a:cubicBezTo>
                  <a:cubicBezTo>
                    <a:pt x="76" y="265"/>
                    <a:pt x="70" y="265"/>
                    <a:pt x="70" y="259"/>
                  </a:cubicBezTo>
                  <a:cubicBezTo>
                    <a:pt x="65" y="259"/>
                    <a:pt x="65" y="253"/>
                    <a:pt x="65" y="247"/>
                  </a:cubicBezTo>
                  <a:lnTo>
                    <a:pt x="6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09" name="Freeform: Shape 106">
              <a:extLst>
                <a:ext uri="{FF2B5EF4-FFF2-40B4-BE49-F238E27FC236}">
                  <a16:creationId xmlns:a16="http://schemas.microsoft.com/office/drawing/2014/main" id="{52ABB062-A340-4E98-A750-7A4F86E6A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668" y="4834863"/>
              <a:ext cx="263950" cy="150839"/>
            </a:xfrm>
            <a:custGeom>
              <a:avLst/>
              <a:gdLst>
                <a:gd name="T0" fmla="*/ 330 w 1173"/>
                <a:gd name="T1" fmla="*/ 359 h 672"/>
                <a:gd name="T2" fmla="*/ 330 w 1173"/>
                <a:gd name="T3" fmla="*/ 359 h 672"/>
                <a:gd name="T4" fmla="*/ 830 w 1173"/>
                <a:gd name="T5" fmla="*/ 318 h 672"/>
                <a:gd name="T6" fmla="*/ 713 w 1173"/>
                <a:gd name="T7" fmla="*/ 430 h 672"/>
                <a:gd name="T8" fmla="*/ 736 w 1173"/>
                <a:gd name="T9" fmla="*/ 506 h 672"/>
                <a:gd name="T10" fmla="*/ 1019 w 1173"/>
                <a:gd name="T11" fmla="*/ 518 h 672"/>
                <a:gd name="T12" fmla="*/ 1048 w 1173"/>
                <a:gd name="T13" fmla="*/ 518 h 672"/>
                <a:gd name="T14" fmla="*/ 1078 w 1173"/>
                <a:gd name="T15" fmla="*/ 518 h 672"/>
                <a:gd name="T16" fmla="*/ 1131 w 1173"/>
                <a:gd name="T17" fmla="*/ 518 h 672"/>
                <a:gd name="T18" fmla="*/ 1160 w 1173"/>
                <a:gd name="T19" fmla="*/ 494 h 672"/>
                <a:gd name="T20" fmla="*/ 1172 w 1173"/>
                <a:gd name="T21" fmla="*/ 106 h 672"/>
                <a:gd name="T22" fmla="*/ 1095 w 1173"/>
                <a:gd name="T23" fmla="*/ 71 h 672"/>
                <a:gd name="T24" fmla="*/ 977 w 1173"/>
                <a:gd name="T25" fmla="*/ 176 h 672"/>
                <a:gd name="T26" fmla="*/ 194 w 1173"/>
                <a:gd name="T27" fmla="*/ 218 h 672"/>
                <a:gd name="T28" fmla="*/ 6 w 1173"/>
                <a:gd name="T29" fmla="*/ 665 h 672"/>
                <a:gd name="T30" fmla="*/ 206 w 1173"/>
                <a:gd name="T31" fmla="*/ 671 h 672"/>
                <a:gd name="T32" fmla="*/ 330 w 1173"/>
                <a:gd name="T33" fmla="*/ 359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3" h="672">
                  <a:moveTo>
                    <a:pt x="330" y="359"/>
                  </a:moveTo>
                  <a:lnTo>
                    <a:pt x="330" y="359"/>
                  </a:lnTo>
                  <a:cubicBezTo>
                    <a:pt x="471" y="229"/>
                    <a:pt x="677" y="218"/>
                    <a:pt x="830" y="318"/>
                  </a:cubicBezTo>
                  <a:cubicBezTo>
                    <a:pt x="772" y="371"/>
                    <a:pt x="713" y="430"/>
                    <a:pt x="713" y="430"/>
                  </a:cubicBezTo>
                  <a:cubicBezTo>
                    <a:pt x="665" y="477"/>
                    <a:pt x="713" y="506"/>
                    <a:pt x="736" y="506"/>
                  </a:cubicBezTo>
                  <a:cubicBezTo>
                    <a:pt x="1019" y="518"/>
                    <a:pt x="1019" y="518"/>
                    <a:pt x="1019" y="518"/>
                  </a:cubicBezTo>
                  <a:cubicBezTo>
                    <a:pt x="1036" y="518"/>
                    <a:pt x="1048" y="518"/>
                    <a:pt x="1048" y="518"/>
                  </a:cubicBezTo>
                  <a:cubicBezTo>
                    <a:pt x="1078" y="518"/>
                    <a:pt x="1078" y="518"/>
                    <a:pt x="1078" y="518"/>
                  </a:cubicBezTo>
                  <a:cubicBezTo>
                    <a:pt x="1131" y="518"/>
                    <a:pt x="1131" y="518"/>
                    <a:pt x="1131" y="518"/>
                  </a:cubicBezTo>
                  <a:cubicBezTo>
                    <a:pt x="1148" y="518"/>
                    <a:pt x="1160" y="506"/>
                    <a:pt x="1160" y="494"/>
                  </a:cubicBezTo>
                  <a:cubicBezTo>
                    <a:pt x="1172" y="106"/>
                    <a:pt x="1172" y="106"/>
                    <a:pt x="1172" y="106"/>
                  </a:cubicBezTo>
                  <a:cubicBezTo>
                    <a:pt x="1172" y="71"/>
                    <a:pt x="1137" y="29"/>
                    <a:pt x="1095" y="71"/>
                  </a:cubicBezTo>
                  <a:cubicBezTo>
                    <a:pt x="1095" y="71"/>
                    <a:pt x="1025" y="135"/>
                    <a:pt x="977" y="176"/>
                  </a:cubicBezTo>
                  <a:cubicBezTo>
                    <a:pt x="748" y="0"/>
                    <a:pt x="412" y="6"/>
                    <a:pt x="194" y="218"/>
                  </a:cubicBezTo>
                  <a:cubicBezTo>
                    <a:pt x="65" y="335"/>
                    <a:pt x="0" y="500"/>
                    <a:pt x="6" y="665"/>
                  </a:cubicBezTo>
                  <a:cubicBezTo>
                    <a:pt x="206" y="671"/>
                    <a:pt x="206" y="671"/>
                    <a:pt x="206" y="671"/>
                  </a:cubicBezTo>
                  <a:cubicBezTo>
                    <a:pt x="200" y="559"/>
                    <a:pt x="242" y="441"/>
                    <a:pt x="330" y="3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10" name="Freeform: Shape 107">
              <a:extLst>
                <a:ext uri="{FF2B5EF4-FFF2-40B4-BE49-F238E27FC236}">
                  <a16:creationId xmlns:a16="http://schemas.microsoft.com/office/drawing/2014/main" id="{CC04990D-6A9D-4919-90DB-5AA4BD54B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1613" y="4975778"/>
              <a:ext cx="261966" cy="150839"/>
            </a:xfrm>
            <a:custGeom>
              <a:avLst/>
              <a:gdLst>
                <a:gd name="T0" fmla="*/ 965 w 1166"/>
                <a:gd name="T1" fmla="*/ 0 h 672"/>
                <a:gd name="T2" fmla="*/ 965 w 1166"/>
                <a:gd name="T3" fmla="*/ 0 h 672"/>
                <a:gd name="T4" fmla="*/ 842 w 1166"/>
                <a:gd name="T5" fmla="*/ 306 h 672"/>
                <a:gd name="T6" fmla="*/ 341 w 1166"/>
                <a:gd name="T7" fmla="*/ 353 h 672"/>
                <a:gd name="T8" fmla="*/ 459 w 1166"/>
                <a:gd name="T9" fmla="*/ 241 h 672"/>
                <a:gd name="T10" fmla="*/ 435 w 1166"/>
                <a:gd name="T11" fmla="*/ 159 h 672"/>
                <a:gd name="T12" fmla="*/ 147 w 1166"/>
                <a:gd name="T13" fmla="*/ 153 h 672"/>
                <a:gd name="T14" fmla="*/ 123 w 1166"/>
                <a:gd name="T15" fmla="*/ 153 h 672"/>
                <a:gd name="T16" fmla="*/ 94 w 1166"/>
                <a:gd name="T17" fmla="*/ 153 h 672"/>
                <a:gd name="T18" fmla="*/ 41 w 1166"/>
                <a:gd name="T19" fmla="*/ 147 h 672"/>
                <a:gd name="T20" fmla="*/ 11 w 1166"/>
                <a:gd name="T21" fmla="*/ 177 h 672"/>
                <a:gd name="T22" fmla="*/ 0 w 1166"/>
                <a:gd name="T23" fmla="*/ 565 h 672"/>
                <a:gd name="T24" fmla="*/ 76 w 1166"/>
                <a:gd name="T25" fmla="*/ 595 h 672"/>
                <a:gd name="T26" fmla="*/ 194 w 1166"/>
                <a:gd name="T27" fmla="*/ 489 h 672"/>
                <a:gd name="T28" fmla="*/ 977 w 1166"/>
                <a:gd name="T29" fmla="*/ 453 h 672"/>
                <a:gd name="T30" fmla="*/ 1165 w 1166"/>
                <a:gd name="T31" fmla="*/ 6 h 672"/>
                <a:gd name="T32" fmla="*/ 965 w 1166"/>
                <a:gd name="T33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66" h="672">
                  <a:moveTo>
                    <a:pt x="965" y="0"/>
                  </a:moveTo>
                  <a:lnTo>
                    <a:pt x="965" y="0"/>
                  </a:lnTo>
                  <a:cubicBezTo>
                    <a:pt x="971" y="112"/>
                    <a:pt x="924" y="224"/>
                    <a:pt x="842" y="306"/>
                  </a:cubicBezTo>
                  <a:cubicBezTo>
                    <a:pt x="700" y="436"/>
                    <a:pt x="494" y="447"/>
                    <a:pt x="341" y="353"/>
                  </a:cubicBezTo>
                  <a:cubicBezTo>
                    <a:pt x="400" y="300"/>
                    <a:pt x="459" y="241"/>
                    <a:pt x="459" y="241"/>
                  </a:cubicBezTo>
                  <a:cubicBezTo>
                    <a:pt x="506" y="194"/>
                    <a:pt x="459" y="159"/>
                    <a:pt x="435" y="159"/>
                  </a:cubicBezTo>
                  <a:cubicBezTo>
                    <a:pt x="147" y="153"/>
                    <a:pt x="147" y="153"/>
                    <a:pt x="147" y="153"/>
                  </a:cubicBezTo>
                  <a:cubicBezTo>
                    <a:pt x="135" y="153"/>
                    <a:pt x="123" y="153"/>
                    <a:pt x="123" y="153"/>
                  </a:cubicBezTo>
                  <a:cubicBezTo>
                    <a:pt x="94" y="153"/>
                    <a:pt x="94" y="153"/>
                    <a:pt x="94" y="153"/>
                  </a:cubicBezTo>
                  <a:cubicBezTo>
                    <a:pt x="41" y="147"/>
                    <a:pt x="41" y="147"/>
                    <a:pt x="41" y="147"/>
                  </a:cubicBezTo>
                  <a:cubicBezTo>
                    <a:pt x="23" y="147"/>
                    <a:pt x="11" y="159"/>
                    <a:pt x="11" y="177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601"/>
                    <a:pt x="35" y="636"/>
                    <a:pt x="76" y="595"/>
                  </a:cubicBezTo>
                  <a:cubicBezTo>
                    <a:pt x="76" y="595"/>
                    <a:pt x="147" y="536"/>
                    <a:pt x="194" y="489"/>
                  </a:cubicBezTo>
                  <a:cubicBezTo>
                    <a:pt x="423" y="671"/>
                    <a:pt x="759" y="659"/>
                    <a:pt x="977" y="453"/>
                  </a:cubicBezTo>
                  <a:cubicBezTo>
                    <a:pt x="1107" y="330"/>
                    <a:pt x="1165" y="171"/>
                    <a:pt x="1165" y="6"/>
                  </a:cubicBezTo>
                  <a:cubicBezTo>
                    <a:pt x="965" y="0"/>
                    <a:pt x="965" y="0"/>
                    <a:pt x="9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11" name="Freeform: Shape 108">
              <a:extLst>
                <a:ext uri="{FF2B5EF4-FFF2-40B4-BE49-F238E27FC236}">
                  <a16:creationId xmlns:a16="http://schemas.microsoft.com/office/drawing/2014/main" id="{E1C99DF9-BF50-4FFC-84E3-F110D3A3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2276" y="2243815"/>
              <a:ext cx="97245" cy="28778"/>
            </a:xfrm>
            <a:custGeom>
              <a:avLst/>
              <a:gdLst>
                <a:gd name="T0" fmla="*/ 12 w 431"/>
                <a:gd name="T1" fmla="*/ 0 h 130"/>
                <a:gd name="T2" fmla="*/ 430 w 431"/>
                <a:gd name="T3" fmla="*/ 106 h 130"/>
                <a:gd name="T4" fmla="*/ 412 w 431"/>
                <a:gd name="T5" fmla="*/ 129 h 130"/>
                <a:gd name="T6" fmla="*/ 0 w 431"/>
                <a:gd name="T7" fmla="*/ 17 h 130"/>
                <a:gd name="T8" fmla="*/ 12 w 431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1" h="130">
                  <a:moveTo>
                    <a:pt x="12" y="0"/>
                  </a:moveTo>
                  <a:lnTo>
                    <a:pt x="430" y="106"/>
                  </a:lnTo>
                  <a:lnTo>
                    <a:pt x="412" y="129"/>
                  </a:lnTo>
                  <a:lnTo>
                    <a:pt x="0" y="17"/>
                  </a:lnTo>
                  <a:lnTo>
                    <a:pt x="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12" name="Freeform: Shape 109">
              <a:extLst>
                <a:ext uri="{FF2B5EF4-FFF2-40B4-BE49-F238E27FC236}">
                  <a16:creationId xmlns:a16="http://schemas.microsoft.com/office/drawing/2014/main" id="{D0ACE703-F066-42A0-89F8-0D0461627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677" y="2190227"/>
              <a:ext cx="173652" cy="196487"/>
            </a:xfrm>
            <a:custGeom>
              <a:avLst/>
              <a:gdLst>
                <a:gd name="T0" fmla="*/ 542 w 773"/>
                <a:gd name="T1" fmla="*/ 772 h 873"/>
                <a:gd name="T2" fmla="*/ 560 w 773"/>
                <a:gd name="T3" fmla="*/ 872 h 873"/>
                <a:gd name="T4" fmla="*/ 0 w 773"/>
                <a:gd name="T5" fmla="*/ 707 h 873"/>
                <a:gd name="T6" fmla="*/ 130 w 773"/>
                <a:gd name="T7" fmla="*/ 566 h 873"/>
                <a:gd name="T8" fmla="*/ 254 w 773"/>
                <a:gd name="T9" fmla="*/ 159 h 873"/>
                <a:gd name="T10" fmla="*/ 206 w 773"/>
                <a:gd name="T11" fmla="*/ 0 h 873"/>
                <a:gd name="T12" fmla="*/ 772 w 773"/>
                <a:gd name="T13" fmla="*/ 159 h 873"/>
                <a:gd name="T14" fmla="*/ 689 w 773"/>
                <a:gd name="T15" fmla="*/ 224 h 873"/>
                <a:gd name="T16" fmla="*/ 542 w 773"/>
                <a:gd name="T17" fmla="*/ 772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3" h="873">
                  <a:moveTo>
                    <a:pt x="542" y="772"/>
                  </a:moveTo>
                  <a:lnTo>
                    <a:pt x="560" y="872"/>
                  </a:lnTo>
                  <a:lnTo>
                    <a:pt x="0" y="707"/>
                  </a:lnTo>
                  <a:lnTo>
                    <a:pt x="130" y="566"/>
                  </a:lnTo>
                  <a:lnTo>
                    <a:pt x="254" y="159"/>
                  </a:lnTo>
                  <a:lnTo>
                    <a:pt x="206" y="0"/>
                  </a:lnTo>
                  <a:lnTo>
                    <a:pt x="772" y="159"/>
                  </a:lnTo>
                  <a:lnTo>
                    <a:pt x="689" y="224"/>
                  </a:lnTo>
                  <a:lnTo>
                    <a:pt x="542" y="7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13" name="Freeform: Shape 110">
              <a:extLst>
                <a:ext uri="{FF2B5EF4-FFF2-40B4-BE49-F238E27FC236}">
                  <a16:creationId xmlns:a16="http://schemas.microsoft.com/office/drawing/2014/main" id="{D6257EFD-2D24-4AA9-8E04-E1197084F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677" y="2190227"/>
              <a:ext cx="173652" cy="196487"/>
            </a:xfrm>
            <a:custGeom>
              <a:avLst/>
              <a:gdLst>
                <a:gd name="T0" fmla="*/ 542 w 773"/>
                <a:gd name="T1" fmla="*/ 772 h 873"/>
                <a:gd name="T2" fmla="*/ 560 w 773"/>
                <a:gd name="T3" fmla="*/ 872 h 873"/>
                <a:gd name="T4" fmla="*/ 0 w 773"/>
                <a:gd name="T5" fmla="*/ 707 h 873"/>
                <a:gd name="T6" fmla="*/ 130 w 773"/>
                <a:gd name="T7" fmla="*/ 566 h 873"/>
                <a:gd name="T8" fmla="*/ 254 w 773"/>
                <a:gd name="T9" fmla="*/ 159 h 873"/>
                <a:gd name="T10" fmla="*/ 206 w 773"/>
                <a:gd name="T11" fmla="*/ 0 h 873"/>
                <a:gd name="T12" fmla="*/ 772 w 773"/>
                <a:gd name="T13" fmla="*/ 159 h 873"/>
                <a:gd name="T14" fmla="*/ 689 w 773"/>
                <a:gd name="T15" fmla="*/ 224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3" h="873">
                  <a:moveTo>
                    <a:pt x="542" y="772"/>
                  </a:moveTo>
                  <a:lnTo>
                    <a:pt x="560" y="872"/>
                  </a:lnTo>
                  <a:lnTo>
                    <a:pt x="0" y="707"/>
                  </a:lnTo>
                  <a:lnTo>
                    <a:pt x="130" y="566"/>
                  </a:lnTo>
                  <a:lnTo>
                    <a:pt x="254" y="159"/>
                  </a:lnTo>
                  <a:lnTo>
                    <a:pt x="206" y="0"/>
                  </a:lnTo>
                  <a:lnTo>
                    <a:pt x="772" y="159"/>
                  </a:lnTo>
                  <a:lnTo>
                    <a:pt x="689" y="224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14" name="Freeform: Shape 111">
              <a:extLst>
                <a:ext uri="{FF2B5EF4-FFF2-40B4-BE49-F238E27FC236}">
                  <a16:creationId xmlns:a16="http://schemas.microsoft.com/office/drawing/2014/main" id="{471981F3-33C7-4946-BAC6-EDD151825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822" y="2285494"/>
              <a:ext cx="219297" cy="81374"/>
            </a:xfrm>
            <a:custGeom>
              <a:avLst/>
              <a:gdLst>
                <a:gd name="T0" fmla="*/ 41 w 973"/>
                <a:gd name="T1" fmla="*/ 0 h 360"/>
                <a:gd name="T2" fmla="*/ 41 w 973"/>
                <a:gd name="T3" fmla="*/ 0 h 360"/>
                <a:gd name="T4" fmla="*/ 883 w 973"/>
                <a:gd name="T5" fmla="*/ 130 h 360"/>
                <a:gd name="T6" fmla="*/ 972 w 973"/>
                <a:gd name="T7" fmla="*/ 230 h 360"/>
                <a:gd name="T8" fmla="*/ 895 w 973"/>
                <a:gd name="T9" fmla="*/ 348 h 360"/>
                <a:gd name="T10" fmla="*/ 730 w 973"/>
                <a:gd name="T11" fmla="*/ 348 h 360"/>
                <a:gd name="T12" fmla="*/ 0 w 973"/>
                <a:gd name="T13" fmla="*/ 177 h 360"/>
                <a:gd name="T14" fmla="*/ 41 w 973"/>
                <a:gd name="T1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3" h="360">
                  <a:moveTo>
                    <a:pt x="41" y="0"/>
                  </a:moveTo>
                  <a:lnTo>
                    <a:pt x="41" y="0"/>
                  </a:lnTo>
                  <a:cubicBezTo>
                    <a:pt x="41" y="0"/>
                    <a:pt x="842" y="118"/>
                    <a:pt x="883" y="130"/>
                  </a:cubicBezTo>
                  <a:cubicBezTo>
                    <a:pt x="942" y="142"/>
                    <a:pt x="972" y="177"/>
                    <a:pt x="972" y="230"/>
                  </a:cubicBezTo>
                  <a:cubicBezTo>
                    <a:pt x="972" y="300"/>
                    <a:pt x="948" y="336"/>
                    <a:pt x="895" y="348"/>
                  </a:cubicBezTo>
                  <a:cubicBezTo>
                    <a:pt x="848" y="359"/>
                    <a:pt x="807" y="354"/>
                    <a:pt x="730" y="348"/>
                  </a:cubicBezTo>
                  <a:cubicBezTo>
                    <a:pt x="654" y="336"/>
                    <a:pt x="0" y="177"/>
                    <a:pt x="0" y="177"/>
                  </a:cubicBezTo>
                  <a:lnTo>
                    <a:pt x="4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15" name="Freeform: Shape 112">
              <a:extLst>
                <a:ext uri="{FF2B5EF4-FFF2-40B4-BE49-F238E27FC236}">
                  <a16:creationId xmlns:a16="http://schemas.microsoft.com/office/drawing/2014/main" id="{1E01B68F-1944-47DD-9A19-71945F9D3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700" y="2426408"/>
              <a:ext cx="180598" cy="42671"/>
            </a:xfrm>
            <a:custGeom>
              <a:avLst/>
              <a:gdLst>
                <a:gd name="T0" fmla="*/ 0 w 801"/>
                <a:gd name="T1" fmla="*/ 189 h 190"/>
                <a:gd name="T2" fmla="*/ 800 w 801"/>
                <a:gd name="T3" fmla="*/ 189 h 190"/>
                <a:gd name="T4" fmla="*/ 712 w 801"/>
                <a:gd name="T5" fmla="*/ 0 h 190"/>
                <a:gd name="T6" fmla="*/ 58 w 801"/>
                <a:gd name="T7" fmla="*/ 0 h 190"/>
                <a:gd name="T8" fmla="*/ 0 w 801"/>
                <a:gd name="T9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1" h="190">
                  <a:moveTo>
                    <a:pt x="0" y="189"/>
                  </a:moveTo>
                  <a:lnTo>
                    <a:pt x="800" y="189"/>
                  </a:lnTo>
                  <a:lnTo>
                    <a:pt x="712" y="0"/>
                  </a:lnTo>
                  <a:lnTo>
                    <a:pt x="58" y="0"/>
                  </a:lnTo>
                  <a:lnTo>
                    <a:pt x="0" y="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grpSp>
          <p:nvGrpSpPr>
            <p:cNvPr id="116" name="Group 113">
              <a:extLst>
                <a:ext uri="{FF2B5EF4-FFF2-40B4-BE49-F238E27FC236}">
                  <a16:creationId xmlns:a16="http://schemas.microsoft.com/office/drawing/2014/main" id="{5AF0AA0A-3ABB-4D7C-B267-B273E2C6FA09}"/>
                </a:ext>
              </a:extLst>
            </p:cNvPr>
            <p:cNvGrpSpPr/>
            <p:nvPr/>
          </p:nvGrpSpPr>
          <p:grpSpPr>
            <a:xfrm>
              <a:off x="2632127" y="3177628"/>
              <a:ext cx="758111" cy="762132"/>
              <a:chOff x="11413633" y="6715667"/>
              <a:chExt cx="1550803" cy="1559022"/>
            </a:xfrm>
            <a:solidFill>
              <a:schemeClr val="bg1">
                <a:lumMod val="75000"/>
              </a:schemeClr>
            </a:solidFill>
          </p:grpSpPr>
          <p:sp>
            <p:nvSpPr>
              <p:cNvPr id="138" name="Freeform: Shape 147">
                <a:extLst>
                  <a:ext uri="{FF2B5EF4-FFF2-40B4-BE49-F238E27FC236}">
                    <a16:creationId xmlns:a16="http://schemas.microsoft.com/office/drawing/2014/main" id="{A5084185-1B3C-4172-9768-5DA2AF45F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4675" y="7182561"/>
                <a:ext cx="308536" cy="308557"/>
              </a:xfrm>
              <a:custGeom>
                <a:avLst/>
                <a:gdLst>
                  <a:gd name="T0" fmla="*/ 624 w 672"/>
                  <a:gd name="T1" fmla="*/ 671 h 672"/>
                  <a:gd name="T2" fmla="*/ 624 w 672"/>
                  <a:gd name="T3" fmla="*/ 671 h 672"/>
                  <a:gd name="T4" fmla="*/ 576 w 672"/>
                  <a:gd name="T5" fmla="*/ 624 h 672"/>
                  <a:gd name="T6" fmla="*/ 47 w 672"/>
                  <a:gd name="T7" fmla="*/ 94 h 672"/>
                  <a:gd name="T8" fmla="*/ 0 w 672"/>
                  <a:gd name="T9" fmla="*/ 47 h 672"/>
                  <a:gd name="T10" fmla="*/ 47 w 672"/>
                  <a:gd name="T11" fmla="*/ 0 h 672"/>
                  <a:gd name="T12" fmla="*/ 671 w 672"/>
                  <a:gd name="T13" fmla="*/ 624 h 672"/>
                  <a:gd name="T14" fmla="*/ 624 w 672"/>
                  <a:gd name="T15" fmla="*/ 671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2" h="672">
                    <a:moveTo>
                      <a:pt x="624" y="671"/>
                    </a:moveTo>
                    <a:lnTo>
                      <a:pt x="624" y="671"/>
                    </a:lnTo>
                    <a:cubicBezTo>
                      <a:pt x="594" y="671"/>
                      <a:pt x="576" y="647"/>
                      <a:pt x="576" y="624"/>
                    </a:cubicBezTo>
                    <a:cubicBezTo>
                      <a:pt x="576" y="329"/>
                      <a:pt x="341" y="94"/>
                      <a:pt x="47" y="94"/>
                    </a:cubicBezTo>
                    <a:cubicBezTo>
                      <a:pt x="18" y="94"/>
                      <a:pt x="0" y="70"/>
                      <a:pt x="0" y="47"/>
                    </a:cubicBezTo>
                    <a:cubicBezTo>
                      <a:pt x="0" y="23"/>
                      <a:pt x="18" y="0"/>
                      <a:pt x="47" y="0"/>
                    </a:cubicBezTo>
                    <a:cubicBezTo>
                      <a:pt x="388" y="0"/>
                      <a:pt x="671" y="276"/>
                      <a:pt x="671" y="624"/>
                    </a:cubicBezTo>
                    <a:cubicBezTo>
                      <a:pt x="671" y="647"/>
                      <a:pt x="647" y="671"/>
                      <a:pt x="624" y="67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39" name="Freeform: Shape 148">
                <a:extLst>
                  <a:ext uri="{FF2B5EF4-FFF2-40B4-BE49-F238E27FC236}">
                    <a16:creationId xmlns:a16="http://schemas.microsoft.com/office/drawing/2014/main" id="{234C008C-D8D6-4FBA-A120-FF92D591C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35721" y="7639307"/>
                <a:ext cx="97433" cy="397876"/>
              </a:xfrm>
              <a:custGeom>
                <a:avLst/>
                <a:gdLst>
                  <a:gd name="T0" fmla="*/ 76 w 212"/>
                  <a:gd name="T1" fmla="*/ 865 h 866"/>
                  <a:gd name="T2" fmla="*/ 0 w 212"/>
                  <a:gd name="T3" fmla="*/ 853 h 866"/>
                  <a:gd name="T4" fmla="*/ 140 w 212"/>
                  <a:gd name="T5" fmla="*/ 0 h 866"/>
                  <a:gd name="T6" fmla="*/ 211 w 212"/>
                  <a:gd name="T7" fmla="*/ 12 h 866"/>
                  <a:gd name="T8" fmla="*/ 76 w 212"/>
                  <a:gd name="T9" fmla="*/ 865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866">
                    <a:moveTo>
                      <a:pt x="76" y="865"/>
                    </a:moveTo>
                    <a:lnTo>
                      <a:pt x="0" y="853"/>
                    </a:lnTo>
                    <a:lnTo>
                      <a:pt x="140" y="0"/>
                    </a:lnTo>
                    <a:lnTo>
                      <a:pt x="211" y="12"/>
                    </a:lnTo>
                    <a:lnTo>
                      <a:pt x="76" y="86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0" name="Freeform: Shape 149">
                <a:extLst>
                  <a:ext uri="{FF2B5EF4-FFF2-40B4-BE49-F238E27FC236}">
                    <a16:creationId xmlns:a16="http://schemas.microsoft.com/office/drawing/2014/main" id="{F27965B4-1252-4325-8BBC-A18AD9300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6796" y="7639307"/>
                <a:ext cx="97433" cy="397876"/>
              </a:xfrm>
              <a:custGeom>
                <a:avLst/>
                <a:gdLst>
                  <a:gd name="T0" fmla="*/ 141 w 213"/>
                  <a:gd name="T1" fmla="*/ 865 h 866"/>
                  <a:gd name="T2" fmla="*/ 0 w 213"/>
                  <a:gd name="T3" fmla="*/ 12 h 866"/>
                  <a:gd name="T4" fmla="*/ 76 w 213"/>
                  <a:gd name="T5" fmla="*/ 0 h 866"/>
                  <a:gd name="T6" fmla="*/ 212 w 213"/>
                  <a:gd name="T7" fmla="*/ 853 h 866"/>
                  <a:gd name="T8" fmla="*/ 141 w 213"/>
                  <a:gd name="T9" fmla="*/ 865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866">
                    <a:moveTo>
                      <a:pt x="141" y="865"/>
                    </a:moveTo>
                    <a:lnTo>
                      <a:pt x="0" y="12"/>
                    </a:lnTo>
                    <a:lnTo>
                      <a:pt x="76" y="0"/>
                    </a:lnTo>
                    <a:lnTo>
                      <a:pt x="212" y="853"/>
                    </a:lnTo>
                    <a:lnTo>
                      <a:pt x="141" y="86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1" name="Freeform: Shape 150">
                <a:extLst>
                  <a:ext uri="{FF2B5EF4-FFF2-40B4-BE49-F238E27FC236}">
                    <a16:creationId xmlns:a16="http://schemas.microsoft.com/office/drawing/2014/main" id="{4182C851-99CB-4D68-AD76-73A373EC1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63184" y="7641336"/>
                <a:ext cx="251701" cy="50750"/>
              </a:xfrm>
              <a:custGeom>
                <a:avLst/>
                <a:gdLst>
                  <a:gd name="T0" fmla="*/ 546 w 547"/>
                  <a:gd name="T1" fmla="*/ 111 h 112"/>
                  <a:gd name="T2" fmla="*/ 546 w 547"/>
                  <a:gd name="T3" fmla="*/ 111 h 112"/>
                  <a:gd name="T4" fmla="*/ 493 w 547"/>
                  <a:gd name="T5" fmla="*/ 64 h 112"/>
                  <a:gd name="T6" fmla="*/ 475 w 547"/>
                  <a:gd name="T7" fmla="*/ 35 h 112"/>
                  <a:gd name="T8" fmla="*/ 458 w 547"/>
                  <a:gd name="T9" fmla="*/ 64 h 112"/>
                  <a:gd name="T10" fmla="*/ 406 w 547"/>
                  <a:gd name="T11" fmla="*/ 111 h 112"/>
                  <a:gd name="T12" fmla="*/ 359 w 547"/>
                  <a:gd name="T13" fmla="*/ 64 h 112"/>
                  <a:gd name="T14" fmla="*/ 341 w 547"/>
                  <a:gd name="T15" fmla="*/ 35 h 112"/>
                  <a:gd name="T16" fmla="*/ 323 w 547"/>
                  <a:gd name="T17" fmla="*/ 64 h 112"/>
                  <a:gd name="T18" fmla="*/ 270 w 547"/>
                  <a:gd name="T19" fmla="*/ 111 h 112"/>
                  <a:gd name="T20" fmla="*/ 217 w 547"/>
                  <a:gd name="T21" fmla="*/ 64 h 112"/>
                  <a:gd name="T22" fmla="*/ 200 w 547"/>
                  <a:gd name="T23" fmla="*/ 35 h 112"/>
                  <a:gd name="T24" fmla="*/ 188 w 547"/>
                  <a:gd name="T25" fmla="*/ 64 h 112"/>
                  <a:gd name="T26" fmla="*/ 135 w 547"/>
                  <a:gd name="T27" fmla="*/ 111 h 112"/>
                  <a:gd name="T28" fmla="*/ 82 w 547"/>
                  <a:gd name="T29" fmla="*/ 64 h 112"/>
                  <a:gd name="T30" fmla="*/ 64 w 547"/>
                  <a:gd name="T31" fmla="*/ 35 h 112"/>
                  <a:gd name="T32" fmla="*/ 47 w 547"/>
                  <a:gd name="T33" fmla="*/ 64 h 112"/>
                  <a:gd name="T34" fmla="*/ 0 w 547"/>
                  <a:gd name="T35" fmla="*/ 111 h 112"/>
                  <a:gd name="T36" fmla="*/ 0 w 547"/>
                  <a:gd name="T37" fmla="*/ 76 h 112"/>
                  <a:gd name="T38" fmla="*/ 11 w 547"/>
                  <a:gd name="T39" fmla="*/ 47 h 112"/>
                  <a:gd name="T40" fmla="*/ 64 w 547"/>
                  <a:gd name="T41" fmla="*/ 0 h 112"/>
                  <a:gd name="T42" fmla="*/ 117 w 547"/>
                  <a:gd name="T43" fmla="*/ 47 h 112"/>
                  <a:gd name="T44" fmla="*/ 135 w 547"/>
                  <a:gd name="T45" fmla="*/ 76 h 112"/>
                  <a:gd name="T46" fmla="*/ 153 w 547"/>
                  <a:gd name="T47" fmla="*/ 47 h 112"/>
                  <a:gd name="T48" fmla="*/ 200 w 547"/>
                  <a:gd name="T49" fmla="*/ 0 h 112"/>
                  <a:gd name="T50" fmla="*/ 253 w 547"/>
                  <a:gd name="T51" fmla="*/ 47 h 112"/>
                  <a:gd name="T52" fmla="*/ 270 w 547"/>
                  <a:gd name="T53" fmla="*/ 76 h 112"/>
                  <a:gd name="T54" fmla="*/ 288 w 547"/>
                  <a:gd name="T55" fmla="*/ 47 h 112"/>
                  <a:gd name="T56" fmla="*/ 341 w 547"/>
                  <a:gd name="T57" fmla="*/ 0 h 112"/>
                  <a:gd name="T58" fmla="*/ 388 w 547"/>
                  <a:gd name="T59" fmla="*/ 47 h 112"/>
                  <a:gd name="T60" fmla="*/ 406 w 547"/>
                  <a:gd name="T61" fmla="*/ 76 h 112"/>
                  <a:gd name="T62" fmla="*/ 423 w 547"/>
                  <a:gd name="T63" fmla="*/ 47 h 112"/>
                  <a:gd name="T64" fmla="*/ 475 w 547"/>
                  <a:gd name="T65" fmla="*/ 0 h 112"/>
                  <a:gd name="T66" fmla="*/ 528 w 547"/>
                  <a:gd name="T67" fmla="*/ 47 h 112"/>
                  <a:gd name="T68" fmla="*/ 546 w 547"/>
                  <a:gd name="T69" fmla="*/ 76 h 112"/>
                  <a:gd name="T70" fmla="*/ 546 w 547"/>
                  <a:gd name="T71" fmla="*/ 11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47" h="112">
                    <a:moveTo>
                      <a:pt x="546" y="111"/>
                    </a:moveTo>
                    <a:lnTo>
                      <a:pt x="546" y="111"/>
                    </a:lnTo>
                    <a:cubicBezTo>
                      <a:pt x="517" y="111"/>
                      <a:pt x="499" y="88"/>
                      <a:pt x="493" y="64"/>
                    </a:cubicBezTo>
                    <a:cubicBezTo>
                      <a:pt x="487" y="53"/>
                      <a:pt x="481" y="35"/>
                      <a:pt x="475" y="35"/>
                    </a:cubicBezTo>
                    <a:cubicBezTo>
                      <a:pt x="470" y="35"/>
                      <a:pt x="464" y="53"/>
                      <a:pt x="458" y="64"/>
                    </a:cubicBezTo>
                    <a:cubicBezTo>
                      <a:pt x="453" y="88"/>
                      <a:pt x="435" y="111"/>
                      <a:pt x="406" y="111"/>
                    </a:cubicBezTo>
                    <a:cubicBezTo>
                      <a:pt x="376" y="111"/>
                      <a:pt x="365" y="88"/>
                      <a:pt x="359" y="64"/>
                    </a:cubicBezTo>
                    <a:cubicBezTo>
                      <a:pt x="353" y="53"/>
                      <a:pt x="347" y="35"/>
                      <a:pt x="341" y="35"/>
                    </a:cubicBezTo>
                    <a:cubicBezTo>
                      <a:pt x="335" y="35"/>
                      <a:pt x="329" y="53"/>
                      <a:pt x="323" y="64"/>
                    </a:cubicBezTo>
                    <a:cubicBezTo>
                      <a:pt x="312" y="88"/>
                      <a:pt x="300" y="111"/>
                      <a:pt x="270" y="111"/>
                    </a:cubicBezTo>
                    <a:cubicBezTo>
                      <a:pt x="241" y="111"/>
                      <a:pt x="229" y="88"/>
                      <a:pt x="217" y="64"/>
                    </a:cubicBezTo>
                    <a:cubicBezTo>
                      <a:pt x="217" y="53"/>
                      <a:pt x="206" y="35"/>
                      <a:pt x="200" y="35"/>
                    </a:cubicBezTo>
                    <a:cubicBezTo>
                      <a:pt x="200" y="35"/>
                      <a:pt x="188" y="53"/>
                      <a:pt x="188" y="64"/>
                    </a:cubicBezTo>
                    <a:cubicBezTo>
                      <a:pt x="176" y="88"/>
                      <a:pt x="164" y="111"/>
                      <a:pt x="135" y="111"/>
                    </a:cubicBezTo>
                    <a:cubicBezTo>
                      <a:pt x="106" y="111"/>
                      <a:pt x="94" y="88"/>
                      <a:pt x="82" y="64"/>
                    </a:cubicBezTo>
                    <a:cubicBezTo>
                      <a:pt x="76" y="53"/>
                      <a:pt x="70" y="35"/>
                      <a:pt x="64" y="35"/>
                    </a:cubicBezTo>
                    <a:cubicBezTo>
                      <a:pt x="58" y="35"/>
                      <a:pt x="52" y="53"/>
                      <a:pt x="47" y="64"/>
                    </a:cubicBezTo>
                    <a:cubicBezTo>
                      <a:pt x="41" y="88"/>
                      <a:pt x="29" y="111"/>
                      <a:pt x="0" y="11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11" y="58"/>
                      <a:pt x="11" y="47"/>
                    </a:cubicBezTo>
                    <a:cubicBezTo>
                      <a:pt x="23" y="29"/>
                      <a:pt x="35" y="0"/>
                      <a:pt x="64" y="0"/>
                    </a:cubicBezTo>
                    <a:cubicBezTo>
                      <a:pt x="94" y="0"/>
                      <a:pt x="106" y="29"/>
                      <a:pt x="117" y="47"/>
                    </a:cubicBezTo>
                    <a:cubicBezTo>
                      <a:pt x="123" y="58"/>
                      <a:pt x="129" y="76"/>
                      <a:pt x="135" y="76"/>
                    </a:cubicBezTo>
                    <a:cubicBezTo>
                      <a:pt x="141" y="76"/>
                      <a:pt x="147" y="58"/>
                      <a:pt x="153" y="47"/>
                    </a:cubicBezTo>
                    <a:cubicBezTo>
                      <a:pt x="159" y="29"/>
                      <a:pt x="170" y="0"/>
                      <a:pt x="200" y="0"/>
                    </a:cubicBezTo>
                    <a:cubicBezTo>
                      <a:pt x="235" y="0"/>
                      <a:pt x="247" y="29"/>
                      <a:pt x="253" y="47"/>
                    </a:cubicBezTo>
                    <a:cubicBezTo>
                      <a:pt x="259" y="58"/>
                      <a:pt x="264" y="76"/>
                      <a:pt x="270" y="76"/>
                    </a:cubicBezTo>
                    <a:cubicBezTo>
                      <a:pt x="276" y="76"/>
                      <a:pt x="282" y="58"/>
                      <a:pt x="288" y="47"/>
                    </a:cubicBezTo>
                    <a:cubicBezTo>
                      <a:pt x="300" y="29"/>
                      <a:pt x="312" y="0"/>
                      <a:pt x="341" y="0"/>
                    </a:cubicBezTo>
                    <a:cubicBezTo>
                      <a:pt x="371" y="0"/>
                      <a:pt x="382" y="29"/>
                      <a:pt x="388" y="47"/>
                    </a:cubicBezTo>
                    <a:cubicBezTo>
                      <a:pt x="394" y="58"/>
                      <a:pt x="406" y="76"/>
                      <a:pt x="406" y="76"/>
                    </a:cubicBezTo>
                    <a:cubicBezTo>
                      <a:pt x="412" y="76"/>
                      <a:pt x="418" y="58"/>
                      <a:pt x="423" y="47"/>
                    </a:cubicBezTo>
                    <a:cubicBezTo>
                      <a:pt x="435" y="29"/>
                      <a:pt x="447" y="0"/>
                      <a:pt x="475" y="0"/>
                    </a:cubicBezTo>
                    <a:cubicBezTo>
                      <a:pt x="505" y="0"/>
                      <a:pt x="517" y="29"/>
                      <a:pt x="528" y="47"/>
                    </a:cubicBezTo>
                    <a:cubicBezTo>
                      <a:pt x="528" y="58"/>
                      <a:pt x="540" y="76"/>
                      <a:pt x="546" y="76"/>
                    </a:cubicBezTo>
                    <a:cubicBezTo>
                      <a:pt x="546" y="111"/>
                      <a:pt x="546" y="111"/>
                      <a:pt x="546" y="11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2" name="Freeform: Shape 151">
                <a:extLst>
                  <a:ext uri="{FF2B5EF4-FFF2-40B4-BE49-F238E27FC236}">
                    <a16:creationId xmlns:a16="http://schemas.microsoft.com/office/drawing/2014/main" id="{A5F92352-EABE-4F67-B161-766DC7999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64677" y="6715667"/>
                <a:ext cx="44657" cy="272017"/>
              </a:xfrm>
              <a:custGeom>
                <a:avLst/>
                <a:gdLst>
                  <a:gd name="T0" fmla="*/ 47 w 96"/>
                  <a:gd name="T1" fmla="*/ 589 h 590"/>
                  <a:gd name="T2" fmla="*/ 47 w 96"/>
                  <a:gd name="T3" fmla="*/ 589 h 590"/>
                  <a:gd name="T4" fmla="*/ 0 w 96"/>
                  <a:gd name="T5" fmla="*/ 542 h 590"/>
                  <a:gd name="T6" fmla="*/ 0 w 96"/>
                  <a:gd name="T7" fmla="*/ 47 h 590"/>
                  <a:gd name="T8" fmla="*/ 47 w 96"/>
                  <a:gd name="T9" fmla="*/ 0 h 590"/>
                  <a:gd name="T10" fmla="*/ 95 w 96"/>
                  <a:gd name="T11" fmla="*/ 47 h 590"/>
                  <a:gd name="T12" fmla="*/ 95 w 96"/>
                  <a:gd name="T13" fmla="*/ 542 h 590"/>
                  <a:gd name="T14" fmla="*/ 47 w 96"/>
                  <a:gd name="T15" fmla="*/ 589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590">
                    <a:moveTo>
                      <a:pt x="47" y="589"/>
                    </a:moveTo>
                    <a:lnTo>
                      <a:pt x="47" y="589"/>
                    </a:lnTo>
                    <a:cubicBezTo>
                      <a:pt x="18" y="589"/>
                      <a:pt x="0" y="571"/>
                      <a:pt x="0" y="542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23"/>
                      <a:pt x="18" y="0"/>
                      <a:pt x="47" y="0"/>
                    </a:cubicBezTo>
                    <a:cubicBezTo>
                      <a:pt x="71" y="0"/>
                      <a:pt x="95" y="23"/>
                      <a:pt x="95" y="47"/>
                    </a:cubicBezTo>
                    <a:cubicBezTo>
                      <a:pt x="95" y="542"/>
                      <a:pt x="95" y="542"/>
                      <a:pt x="95" y="542"/>
                    </a:cubicBezTo>
                    <a:cubicBezTo>
                      <a:pt x="95" y="571"/>
                      <a:pt x="71" y="589"/>
                      <a:pt x="47" y="58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3" name="Freeform: Shape 152">
                <a:extLst>
                  <a:ext uri="{FF2B5EF4-FFF2-40B4-BE49-F238E27FC236}">
                    <a16:creationId xmlns:a16="http://schemas.microsoft.com/office/drawing/2014/main" id="{DAF62AF2-4DC3-424B-AD02-181D934D1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0436" y="6813105"/>
                <a:ext cx="162388" cy="243597"/>
              </a:xfrm>
              <a:custGeom>
                <a:avLst/>
                <a:gdLst>
                  <a:gd name="T0" fmla="*/ 53 w 354"/>
                  <a:gd name="T1" fmla="*/ 530 h 531"/>
                  <a:gd name="T2" fmla="*/ 53 w 354"/>
                  <a:gd name="T3" fmla="*/ 530 h 531"/>
                  <a:gd name="T4" fmla="*/ 29 w 354"/>
                  <a:gd name="T5" fmla="*/ 524 h 531"/>
                  <a:gd name="T6" fmla="*/ 12 w 354"/>
                  <a:gd name="T7" fmla="*/ 459 h 531"/>
                  <a:gd name="T8" fmla="*/ 259 w 354"/>
                  <a:gd name="T9" fmla="*/ 29 h 531"/>
                  <a:gd name="T10" fmla="*/ 324 w 354"/>
                  <a:gd name="T11" fmla="*/ 12 h 531"/>
                  <a:gd name="T12" fmla="*/ 341 w 354"/>
                  <a:gd name="T13" fmla="*/ 76 h 531"/>
                  <a:gd name="T14" fmla="*/ 94 w 354"/>
                  <a:gd name="T15" fmla="*/ 506 h 531"/>
                  <a:gd name="T16" fmla="*/ 53 w 354"/>
                  <a:gd name="T17" fmla="*/ 53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4" h="531">
                    <a:moveTo>
                      <a:pt x="53" y="530"/>
                    </a:moveTo>
                    <a:lnTo>
                      <a:pt x="53" y="530"/>
                    </a:lnTo>
                    <a:cubicBezTo>
                      <a:pt x="47" y="530"/>
                      <a:pt x="35" y="530"/>
                      <a:pt x="29" y="524"/>
                    </a:cubicBezTo>
                    <a:cubicBezTo>
                      <a:pt x="6" y="512"/>
                      <a:pt x="0" y="483"/>
                      <a:pt x="12" y="459"/>
                    </a:cubicBezTo>
                    <a:cubicBezTo>
                      <a:pt x="259" y="29"/>
                      <a:pt x="259" y="29"/>
                      <a:pt x="259" y="29"/>
                    </a:cubicBezTo>
                    <a:cubicBezTo>
                      <a:pt x="271" y="6"/>
                      <a:pt x="300" y="0"/>
                      <a:pt x="324" y="12"/>
                    </a:cubicBezTo>
                    <a:cubicBezTo>
                      <a:pt x="347" y="23"/>
                      <a:pt x="353" y="53"/>
                      <a:pt x="341" y="76"/>
                    </a:cubicBezTo>
                    <a:cubicBezTo>
                      <a:pt x="94" y="506"/>
                      <a:pt x="94" y="506"/>
                      <a:pt x="94" y="506"/>
                    </a:cubicBezTo>
                    <a:cubicBezTo>
                      <a:pt x="88" y="524"/>
                      <a:pt x="70" y="530"/>
                      <a:pt x="53" y="5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4" name="Freeform: Shape 153">
                <a:extLst>
                  <a:ext uri="{FF2B5EF4-FFF2-40B4-BE49-F238E27FC236}">
                    <a16:creationId xmlns:a16="http://schemas.microsoft.com/office/drawing/2014/main" id="{A6406184-DC1C-49C6-BD39-C62854AC9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1243" y="7087153"/>
                <a:ext cx="249671" cy="160368"/>
              </a:xfrm>
              <a:custGeom>
                <a:avLst/>
                <a:gdLst>
                  <a:gd name="T0" fmla="*/ 59 w 543"/>
                  <a:gd name="T1" fmla="*/ 347 h 348"/>
                  <a:gd name="T2" fmla="*/ 59 w 543"/>
                  <a:gd name="T3" fmla="*/ 347 h 348"/>
                  <a:gd name="T4" fmla="*/ 18 w 543"/>
                  <a:gd name="T5" fmla="*/ 323 h 348"/>
                  <a:gd name="T6" fmla="*/ 29 w 543"/>
                  <a:gd name="T7" fmla="*/ 264 h 348"/>
                  <a:gd name="T8" fmla="*/ 459 w 543"/>
                  <a:gd name="T9" fmla="*/ 11 h 348"/>
                  <a:gd name="T10" fmla="*/ 524 w 543"/>
                  <a:gd name="T11" fmla="*/ 29 h 348"/>
                  <a:gd name="T12" fmla="*/ 506 w 543"/>
                  <a:gd name="T13" fmla="*/ 94 h 348"/>
                  <a:gd name="T14" fmla="*/ 82 w 543"/>
                  <a:gd name="T15" fmla="*/ 341 h 348"/>
                  <a:gd name="T16" fmla="*/ 59 w 543"/>
                  <a:gd name="T17" fmla="*/ 34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3" h="348">
                    <a:moveTo>
                      <a:pt x="59" y="347"/>
                    </a:moveTo>
                    <a:lnTo>
                      <a:pt x="59" y="347"/>
                    </a:lnTo>
                    <a:cubicBezTo>
                      <a:pt x="41" y="347"/>
                      <a:pt x="23" y="341"/>
                      <a:pt x="18" y="323"/>
                    </a:cubicBezTo>
                    <a:cubicBezTo>
                      <a:pt x="0" y="306"/>
                      <a:pt x="12" y="276"/>
                      <a:pt x="29" y="264"/>
                    </a:cubicBezTo>
                    <a:cubicBezTo>
                      <a:pt x="459" y="11"/>
                      <a:pt x="459" y="11"/>
                      <a:pt x="459" y="11"/>
                    </a:cubicBezTo>
                    <a:cubicBezTo>
                      <a:pt x="483" y="0"/>
                      <a:pt x="512" y="5"/>
                      <a:pt x="524" y="29"/>
                    </a:cubicBezTo>
                    <a:cubicBezTo>
                      <a:pt x="542" y="52"/>
                      <a:pt x="530" y="82"/>
                      <a:pt x="506" y="94"/>
                    </a:cubicBezTo>
                    <a:cubicBezTo>
                      <a:pt x="82" y="341"/>
                      <a:pt x="82" y="341"/>
                      <a:pt x="82" y="341"/>
                    </a:cubicBezTo>
                    <a:cubicBezTo>
                      <a:pt x="71" y="347"/>
                      <a:pt x="65" y="347"/>
                      <a:pt x="59" y="34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5" name="Freeform: Shape 154">
                <a:extLst>
                  <a:ext uri="{FF2B5EF4-FFF2-40B4-BE49-F238E27FC236}">
                    <a16:creationId xmlns:a16="http://schemas.microsoft.com/office/drawing/2014/main" id="{CC68768D-C035-4EAC-9515-6CC341F6F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4317" y="7466758"/>
                <a:ext cx="280119" cy="42630"/>
              </a:xfrm>
              <a:custGeom>
                <a:avLst/>
                <a:gdLst>
                  <a:gd name="T0" fmla="*/ 559 w 607"/>
                  <a:gd name="T1" fmla="*/ 93 h 94"/>
                  <a:gd name="T2" fmla="*/ 559 w 607"/>
                  <a:gd name="T3" fmla="*/ 93 h 94"/>
                  <a:gd name="T4" fmla="*/ 47 w 607"/>
                  <a:gd name="T5" fmla="*/ 93 h 94"/>
                  <a:gd name="T6" fmla="*/ 0 w 607"/>
                  <a:gd name="T7" fmla="*/ 47 h 94"/>
                  <a:gd name="T8" fmla="*/ 47 w 607"/>
                  <a:gd name="T9" fmla="*/ 0 h 94"/>
                  <a:gd name="T10" fmla="*/ 559 w 607"/>
                  <a:gd name="T11" fmla="*/ 0 h 94"/>
                  <a:gd name="T12" fmla="*/ 606 w 607"/>
                  <a:gd name="T13" fmla="*/ 47 h 94"/>
                  <a:gd name="T14" fmla="*/ 559 w 607"/>
                  <a:gd name="T15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7" h="94">
                    <a:moveTo>
                      <a:pt x="559" y="93"/>
                    </a:moveTo>
                    <a:lnTo>
                      <a:pt x="559" y="93"/>
                    </a:lnTo>
                    <a:cubicBezTo>
                      <a:pt x="47" y="93"/>
                      <a:pt x="47" y="93"/>
                      <a:pt x="47" y="93"/>
                    </a:cubicBezTo>
                    <a:cubicBezTo>
                      <a:pt x="23" y="93"/>
                      <a:pt x="0" y="70"/>
                      <a:pt x="0" y="47"/>
                    </a:cubicBezTo>
                    <a:cubicBezTo>
                      <a:pt x="0" y="18"/>
                      <a:pt x="23" y="0"/>
                      <a:pt x="47" y="0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589" y="0"/>
                      <a:pt x="606" y="18"/>
                      <a:pt x="606" y="47"/>
                    </a:cubicBezTo>
                    <a:cubicBezTo>
                      <a:pt x="606" y="70"/>
                      <a:pt x="589" y="93"/>
                      <a:pt x="559" y="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6" name="Freeform: Shape 155">
                <a:extLst>
                  <a:ext uri="{FF2B5EF4-FFF2-40B4-BE49-F238E27FC236}">
                    <a16:creationId xmlns:a16="http://schemas.microsoft.com/office/drawing/2014/main" id="{D148AC91-34AE-47C7-8EEA-25C7D450B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11243" y="7722537"/>
                <a:ext cx="249671" cy="160369"/>
              </a:xfrm>
              <a:custGeom>
                <a:avLst/>
                <a:gdLst>
                  <a:gd name="T0" fmla="*/ 483 w 543"/>
                  <a:gd name="T1" fmla="*/ 348 h 349"/>
                  <a:gd name="T2" fmla="*/ 483 w 543"/>
                  <a:gd name="T3" fmla="*/ 348 h 349"/>
                  <a:gd name="T4" fmla="*/ 459 w 543"/>
                  <a:gd name="T5" fmla="*/ 342 h 349"/>
                  <a:gd name="T6" fmla="*/ 35 w 543"/>
                  <a:gd name="T7" fmla="*/ 94 h 349"/>
                  <a:gd name="T8" fmla="*/ 18 w 543"/>
                  <a:gd name="T9" fmla="*/ 30 h 349"/>
                  <a:gd name="T10" fmla="*/ 82 w 543"/>
                  <a:gd name="T11" fmla="*/ 12 h 349"/>
                  <a:gd name="T12" fmla="*/ 512 w 543"/>
                  <a:gd name="T13" fmla="*/ 259 h 349"/>
                  <a:gd name="T14" fmla="*/ 524 w 543"/>
                  <a:gd name="T15" fmla="*/ 324 h 349"/>
                  <a:gd name="T16" fmla="*/ 483 w 543"/>
                  <a:gd name="T17" fmla="*/ 348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3" h="349">
                    <a:moveTo>
                      <a:pt x="483" y="348"/>
                    </a:moveTo>
                    <a:lnTo>
                      <a:pt x="483" y="348"/>
                    </a:lnTo>
                    <a:cubicBezTo>
                      <a:pt x="477" y="348"/>
                      <a:pt x="471" y="348"/>
                      <a:pt x="459" y="342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12" y="83"/>
                      <a:pt x="0" y="53"/>
                      <a:pt x="18" y="30"/>
                    </a:cubicBezTo>
                    <a:cubicBezTo>
                      <a:pt x="29" y="6"/>
                      <a:pt x="59" y="0"/>
                      <a:pt x="82" y="12"/>
                    </a:cubicBezTo>
                    <a:cubicBezTo>
                      <a:pt x="512" y="259"/>
                      <a:pt x="512" y="259"/>
                      <a:pt x="512" y="259"/>
                    </a:cubicBezTo>
                    <a:cubicBezTo>
                      <a:pt x="530" y="271"/>
                      <a:pt x="542" y="300"/>
                      <a:pt x="524" y="324"/>
                    </a:cubicBezTo>
                    <a:cubicBezTo>
                      <a:pt x="518" y="342"/>
                      <a:pt x="501" y="348"/>
                      <a:pt x="483" y="3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7" name="Freeform: Shape 156">
                <a:extLst>
                  <a:ext uri="{FF2B5EF4-FFF2-40B4-BE49-F238E27FC236}">
                    <a16:creationId xmlns:a16="http://schemas.microsoft.com/office/drawing/2014/main" id="{7F042F35-5771-4A9C-B58E-EDB508E7C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5096" y="6813105"/>
                <a:ext cx="166448" cy="243597"/>
              </a:xfrm>
              <a:custGeom>
                <a:avLst/>
                <a:gdLst>
                  <a:gd name="T0" fmla="*/ 306 w 360"/>
                  <a:gd name="T1" fmla="*/ 530 h 531"/>
                  <a:gd name="T2" fmla="*/ 306 w 360"/>
                  <a:gd name="T3" fmla="*/ 530 h 531"/>
                  <a:gd name="T4" fmla="*/ 265 w 360"/>
                  <a:gd name="T5" fmla="*/ 506 h 531"/>
                  <a:gd name="T6" fmla="*/ 18 w 360"/>
                  <a:gd name="T7" fmla="*/ 76 h 531"/>
                  <a:gd name="T8" fmla="*/ 35 w 360"/>
                  <a:gd name="T9" fmla="*/ 12 h 531"/>
                  <a:gd name="T10" fmla="*/ 100 w 360"/>
                  <a:gd name="T11" fmla="*/ 29 h 531"/>
                  <a:gd name="T12" fmla="*/ 347 w 360"/>
                  <a:gd name="T13" fmla="*/ 459 h 531"/>
                  <a:gd name="T14" fmla="*/ 330 w 360"/>
                  <a:gd name="T15" fmla="*/ 524 h 531"/>
                  <a:gd name="T16" fmla="*/ 306 w 360"/>
                  <a:gd name="T17" fmla="*/ 53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531">
                    <a:moveTo>
                      <a:pt x="306" y="530"/>
                    </a:moveTo>
                    <a:lnTo>
                      <a:pt x="306" y="530"/>
                    </a:lnTo>
                    <a:cubicBezTo>
                      <a:pt x="288" y="530"/>
                      <a:pt x="271" y="524"/>
                      <a:pt x="265" y="50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0" y="53"/>
                      <a:pt x="12" y="23"/>
                      <a:pt x="35" y="12"/>
                    </a:cubicBezTo>
                    <a:cubicBezTo>
                      <a:pt x="53" y="0"/>
                      <a:pt x="83" y="6"/>
                      <a:pt x="100" y="29"/>
                    </a:cubicBezTo>
                    <a:cubicBezTo>
                      <a:pt x="347" y="459"/>
                      <a:pt x="347" y="459"/>
                      <a:pt x="347" y="459"/>
                    </a:cubicBezTo>
                    <a:cubicBezTo>
                      <a:pt x="359" y="483"/>
                      <a:pt x="353" y="512"/>
                      <a:pt x="330" y="524"/>
                    </a:cubicBezTo>
                    <a:cubicBezTo>
                      <a:pt x="318" y="530"/>
                      <a:pt x="312" y="530"/>
                      <a:pt x="306" y="5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8" name="Freeform: Shape 157">
                <a:extLst>
                  <a:ext uri="{FF2B5EF4-FFF2-40B4-BE49-F238E27FC236}">
                    <a16:creationId xmlns:a16="http://schemas.microsoft.com/office/drawing/2014/main" id="{4CE5E2E5-8A71-4ADF-A566-9FDE6F5FB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1066" y="7087153"/>
                <a:ext cx="247641" cy="162398"/>
              </a:xfrm>
              <a:custGeom>
                <a:avLst/>
                <a:gdLst>
                  <a:gd name="T0" fmla="*/ 483 w 537"/>
                  <a:gd name="T1" fmla="*/ 353 h 354"/>
                  <a:gd name="T2" fmla="*/ 483 w 537"/>
                  <a:gd name="T3" fmla="*/ 353 h 354"/>
                  <a:gd name="T4" fmla="*/ 460 w 537"/>
                  <a:gd name="T5" fmla="*/ 347 h 354"/>
                  <a:gd name="T6" fmla="*/ 30 w 537"/>
                  <a:gd name="T7" fmla="*/ 94 h 354"/>
                  <a:gd name="T8" fmla="*/ 12 w 537"/>
                  <a:gd name="T9" fmla="*/ 29 h 354"/>
                  <a:gd name="T10" fmla="*/ 77 w 537"/>
                  <a:gd name="T11" fmla="*/ 17 h 354"/>
                  <a:gd name="T12" fmla="*/ 507 w 537"/>
                  <a:gd name="T13" fmla="*/ 264 h 354"/>
                  <a:gd name="T14" fmla="*/ 524 w 537"/>
                  <a:gd name="T15" fmla="*/ 329 h 354"/>
                  <a:gd name="T16" fmla="*/ 483 w 537"/>
                  <a:gd name="T17" fmla="*/ 353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7" h="354">
                    <a:moveTo>
                      <a:pt x="483" y="353"/>
                    </a:moveTo>
                    <a:lnTo>
                      <a:pt x="483" y="353"/>
                    </a:lnTo>
                    <a:cubicBezTo>
                      <a:pt x="477" y="353"/>
                      <a:pt x="471" y="347"/>
                      <a:pt x="460" y="347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12" y="82"/>
                      <a:pt x="0" y="52"/>
                      <a:pt x="12" y="29"/>
                    </a:cubicBezTo>
                    <a:cubicBezTo>
                      <a:pt x="30" y="11"/>
                      <a:pt x="59" y="0"/>
                      <a:pt x="77" y="17"/>
                    </a:cubicBezTo>
                    <a:cubicBezTo>
                      <a:pt x="507" y="264"/>
                      <a:pt x="507" y="264"/>
                      <a:pt x="507" y="264"/>
                    </a:cubicBezTo>
                    <a:cubicBezTo>
                      <a:pt x="530" y="276"/>
                      <a:pt x="536" y="306"/>
                      <a:pt x="524" y="329"/>
                    </a:cubicBezTo>
                    <a:cubicBezTo>
                      <a:pt x="519" y="341"/>
                      <a:pt x="501" y="353"/>
                      <a:pt x="483" y="35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49" name="Freeform: Shape 158">
                <a:extLst>
                  <a:ext uri="{FF2B5EF4-FFF2-40B4-BE49-F238E27FC236}">
                    <a16:creationId xmlns:a16="http://schemas.microsoft.com/office/drawing/2014/main" id="{AD1393AD-19DE-477D-8A90-B7B61A668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3633" y="7466758"/>
                <a:ext cx="274030" cy="42630"/>
              </a:xfrm>
              <a:custGeom>
                <a:avLst/>
                <a:gdLst>
                  <a:gd name="T0" fmla="*/ 548 w 596"/>
                  <a:gd name="T1" fmla="*/ 93 h 94"/>
                  <a:gd name="T2" fmla="*/ 548 w 596"/>
                  <a:gd name="T3" fmla="*/ 93 h 94"/>
                  <a:gd name="T4" fmla="*/ 47 w 596"/>
                  <a:gd name="T5" fmla="*/ 93 h 94"/>
                  <a:gd name="T6" fmla="*/ 0 w 596"/>
                  <a:gd name="T7" fmla="*/ 47 h 94"/>
                  <a:gd name="T8" fmla="*/ 47 w 596"/>
                  <a:gd name="T9" fmla="*/ 0 h 94"/>
                  <a:gd name="T10" fmla="*/ 548 w 596"/>
                  <a:gd name="T11" fmla="*/ 0 h 94"/>
                  <a:gd name="T12" fmla="*/ 595 w 596"/>
                  <a:gd name="T13" fmla="*/ 47 h 94"/>
                  <a:gd name="T14" fmla="*/ 548 w 596"/>
                  <a:gd name="T15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" h="94">
                    <a:moveTo>
                      <a:pt x="548" y="93"/>
                    </a:moveTo>
                    <a:lnTo>
                      <a:pt x="548" y="93"/>
                    </a:lnTo>
                    <a:cubicBezTo>
                      <a:pt x="47" y="93"/>
                      <a:pt x="47" y="93"/>
                      <a:pt x="47" y="93"/>
                    </a:cubicBezTo>
                    <a:cubicBezTo>
                      <a:pt x="24" y="93"/>
                      <a:pt x="0" y="70"/>
                      <a:pt x="0" y="47"/>
                    </a:cubicBezTo>
                    <a:cubicBezTo>
                      <a:pt x="0" y="18"/>
                      <a:pt x="24" y="0"/>
                      <a:pt x="47" y="0"/>
                    </a:cubicBezTo>
                    <a:cubicBezTo>
                      <a:pt x="548" y="0"/>
                      <a:pt x="548" y="0"/>
                      <a:pt x="548" y="0"/>
                    </a:cubicBezTo>
                    <a:cubicBezTo>
                      <a:pt x="571" y="0"/>
                      <a:pt x="595" y="18"/>
                      <a:pt x="595" y="47"/>
                    </a:cubicBezTo>
                    <a:cubicBezTo>
                      <a:pt x="595" y="70"/>
                      <a:pt x="571" y="93"/>
                      <a:pt x="548" y="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50" name="Freeform: Shape 159">
                <a:extLst>
                  <a:ext uri="{FF2B5EF4-FFF2-40B4-BE49-F238E27FC236}">
                    <a16:creationId xmlns:a16="http://schemas.microsoft.com/office/drawing/2014/main" id="{B45A9311-5A78-4286-B233-455B14567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1066" y="7722537"/>
                <a:ext cx="249671" cy="160369"/>
              </a:xfrm>
              <a:custGeom>
                <a:avLst/>
                <a:gdLst>
                  <a:gd name="T0" fmla="*/ 53 w 543"/>
                  <a:gd name="T1" fmla="*/ 348 h 349"/>
                  <a:gd name="T2" fmla="*/ 53 w 543"/>
                  <a:gd name="T3" fmla="*/ 348 h 349"/>
                  <a:gd name="T4" fmla="*/ 12 w 543"/>
                  <a:gd name="T5" fmla="*/ 324 h 349"/>
                  <a:gd name="T6" fmla="*/ 30 w 543"/>
                  <a:gd name="T7" fmla="*/ 259 h 349"/>
                  <a:gd name="T8" fmla="*/ 460 w 543"/>
                  <a:gd name="T9" fmla="*/ 12 h 349"/>
                  <a:gd name="T10" fmla="*/ 524 w 543"/>
                  <a:gd name="T11" fmla="*/ 30 h 349"/>
                  <a:gd name="T12" fmla="*/ 507 w 543"/>
                  <a:gd name="T13" fmla="*/ 94 h 349"/>
                  <a:gd name="T14" fmla="*/ 77 w 543"/>
                  <a:gd name="T15" fmla="*/ 342 h 349"/>
                  <a:gd name="T16" fmla="*/ 53 w 543"/>
                  <a:gd name="T17" fmla="*/ 348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3" h="349">
                    <a:moveTo>
                      <a:pt x="53" y="348"/>
                    </a:moveTo>
                    <a:lnTo>
                      <a:pt x="53" y="348"/>
                    </a:lnTo>
                    <a:cubicBezTo>
                      <a:pt x="42" y="348"/>
                      <a:pt x="24" y="342"/>
                      <a:pt x="12" y="324"/>
                    </a:cubicBezTo>
                    <a:cubicBezTo>
                      <a:pt x="0" y="300"/>
                      <a:pt x="12" y="271"/>
                      <a:pt x="30" y="259"/>
                    </a:cubicBezTo>
                    <a:cubicBezTo>
                      <a:pt x="460" y="12"/>
                      <a:pt x="460" y="12"/>
                      <a:pt x="460" y="12"/>
                    </a:cubicBezTo>
                    <a:cubicBezTo>
                      <a:pt x="483" y="0"/>
                      <a:pt x="513" y="6"/>
                      <a:pt x="524" y="30"/>
                    </a:cubicBezTo>
                    <a:cubicBezTo>
                      <a:pt x="542" y="53"/>
                      <a:pt x="530" y="83"/>
                      <a:pt x="507" y="94"/>
                    </a:cubicBezTo>
                    <a:cubicBezTo>
                      <a:pt x="77" y="342"/>
                      <a:pt x="77" y="342"/>
                      <a:pt x="77" y="342"/>
                    </a:cubicBezTo>
                    <a:cubicBezTo>
                      <a:pt x="71" y="348"/>
                      <a:pt x="65" y="348"/>
                      <a:pt x="53" y="3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51" name="Freeform: Shape 160">
                <a:extLst>
                  <a:ext uri="{FF2B5EF4-FFF2-40B4-BE49-F238E27FC236}">
                    <a16:creationId xmlns:a16="http://schemas.microsoft.com/office/drawing/2014/main" id="{33F233EA-674F-441D-B58F-C317AD6BD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0885" y="7054673"/>
                <a:ext cx="830208" cy="988599"/>
              </a:xfrm>
              <a:custGeom>
                <a:avLst/>
                <a:gdLst>
                  <a:gd name="T0" fmla="*/ 1318 w 1802"/>
                  <a:gd name="T1" fmla="*/ 2148 h 2149"/>
                  <a:gd name="T2" fmla="*/ 1318 w 1802"/>
                  <a:gd name="T3" fmla="*/ 2148 h 2149"/>
                  <a:gd name="T4" fmla="*/ 1318 w 1802"/>
                  <a:gd name="T5" fmla="*/ 2148 h 2149"/>
                  <a:gd name="T6" fmla="*/ 477 w 1802"/>
                  <a:gd name="T7" fmla="*/ 2148 h 2149"/>
                  <a:gd name="T8" fmla="*/ 400 w 1802"/>
                  <a:gd name="T9" fmla="*/ 2071 h 2149"/>
                  <a:gd name="T10" fmla="*/ 400 w 1802"/>
                  <a:gd name="T11" fmla="*/ 2060 h 2149"/>
                  <a:gd name="T12" fmla="*/ 341 w 1802"/>
                  <a:gd name="T13" fmla="*/ 1753 h 2149"/>
                  <a:gd name="T14" fmla="*/ 0 w 1802"/>
                  <a:gd name="T15" fmla="*/ 901 h 2149"/>
                  <a:gd name="T16" fmla="*/ 900 w 1802"/>
                  <a:gd name="T17" fmla="*/ 0 h 2149"/>
                  <a:gd name="T18" fmla="*/ 1801 w 1802"/>
                  <a:gd name="T19" fmla="*/ 901 h 2149"/>
                  <a:gd name="T20" fmla="*/ 1453 w 1802"/>
                  <a:gd name="T21" fmla="*/ 1753 h 2149"/>
                  <a:gd name="T22" fmla="*/ 1394 w 1802"/>
                  <a:gd name="T23" fmla="*/ 2054 h 2149"/>
                  <a:gd name="T24" fmla="*/ 1394 w 1802"/>
                  <a:gd name="T25" fmla="*/ 2071 h 2149"/>
                  <a:gd name="T26" fmla="*/ 1318 w 1802"/>
                  <a:gd name="T27" fmla="*/ 2148 h 2149"/>
                  <a:gd name="T28" fmla="*/ 477 w 1802"/>
                  <a:gd name="T29" fmla="*/ 1989 h 2149"/>
                  <a:gd name="T30" fmla="*/ 477 w 1802"/>
                  <a:gd name="T31" fmla="*/ 1989 h 2149"/>
                  <a:gd name="T32" fmla="*/ 400 w 1802"/>
                  <a:gd name="T33" fmla="*/ 2060 h 2149"/>
                  <a:gd name="T34" fmla="*/ 477 w 1802"/>
                  <a:gd name="T35" fmla="*/ 1989 h 2149"/>
                  <a:gd name="T36" fmla="*/ 1329 w 1802"/>
                  <a:gd name="T37" fmla="*/ 1995 h 2149"/>
                  <a:gd name="T38" fmla="*/ 1329 w 1802"/>
                  <a:gd name="T39" fmla="*/ 1995 h 2149"/>
                  <a:gd name="T40" fmla="*/ 1365 w 1802"/>
                  <a:gd name="T41" fmla="*/ 2007 h 2149"/>
                  <a:gd name="T42" fmla="*/ 1329 w 1802"/>
                  <a:gd name="T43" fmla="*/ 1995 h 2149"/>
                  <a:gd name="T44" fmla="*/ 559 w 1802"/>
                  <a:gd name="T45" fmla="*/ 1989 h 2149"/>
                  <a:gd name="T46" fmla="*/ 559 w 1802"/>
                  <a:gd name="T47" fmla="*/ 1989 h 2149"/>
                  <a:gd name="T48" fmla="*/ 1241 w 1802"/>
                  <a:gd name="T49" fmla="*/ 1989 h 2149"/>
                  <a:gd name="T50" fmla="*/ 1241 w 1802"/>
                  <a:gd name="T51" fmla="*/ 1924 h 2149"/>
                  <a:gd name="T52" fmla="*/ 1329 w 1802"/>
                  <a:gd name="T53" fmla="*/ 1659 h 2149"/>
                  <a:gd name="T54" fmla="*/ 1641 w 1802"/>
                  <a:gd name="T55" fmla="*/ 901 h 2149"/>
                  <a:gd name="T56" fmla="*/ 900 w 1802"/>
                  <a:gd name="T57" fmla="*/ 153 h 2149"/>
                  <a:gd name="T58" fmla="*/ 153 w 1802"/>
                  <a:gd name="T59" fmla="*/ 901 h 2149"/>
                  <a:gd name="T60" fmla="*/ 471 w 1802"/>
                  <a:gd name="T61" fmla="*/ 1659 h 2149"/>
                  <a:gd name="T62" fmla="*/ 553 w 1802"/>
                  <a:gd name="T63" fmla="*/ 1924 h 2149"/>
                  <a:gd name="T64" fmla="*/ 559 w 1802"/>
                  <a:gd name="T65" fmla="*/ 1989 h 2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02" h="2149">
                    <a:moveTo>
                      <a:pt x="1318" y="2148"/>
                    </a:moveTo>
                    <a:lnTo>
                      <a:pt x="1318" y="2148"/>
                    </a:lnTo>
                    <a:lnTo>
                      <a:pt x="1318" y="2148"/>
                    </a:lnTo>
                    <a:cubicBezTo>
                      <a:pt x="477" y="2148"/>
                      <a:pt x="477" y="2148"/>
                      <a:pt x="477" y="2148"/>
                    </a:cubicBezTo>
                    <a:cubicBezTo>
                      <a:pt x="435" y="2148"/>
                      <a:pt x="400" y="2113"/>
                      <a:pt x="400" y="2071"/>
                    </a:cubicBezTo>
                    <a:cubicBezTo>
                      <a:pt x="400" y="2066"/>
                      <a:pt x="400" y="2066"/>
                      <a:pt x="400" y="2060"/>
                    </a:cubicBezTo>
                    <a:cubicBezTo>
                      <a:pt x="406" y="2001"/>
                      <a:pt x="400" y="1830"/>
                      <a:pt x="341" y="1753"/>
                    </a:cubicBezTo>
                    <a:cubicBezTo>
                      <a:pt x="5" y="1324"/>
                      <a:pt x="0" y="907"/>
                      <a:pt x="0" y="901"/>
                    </a:cubicBezTo>
                    <a:cubicBezTo>
                      <a:pt x="0" y="400"/>
                      <a:pt x="400" y="0"/>
                      <a:pt x="900" y="0"/>
                    </a:cubicBezTo>
                    <a:cubicBezTo>
                      <a:pt x="1394" y="0"/>
                      <a:pt x="1801" y="400"/>
                      <a:pt x="1801" y="901"/>
                    </a:cubicBezTo>
                    <a:cubicBezTo>
                      <a:pt x="1801" y="907"/>
                      <a:pt x="1794" y="1324"/>
                      <a:pt x="1453" y="1753"/>
                    </a:cubicBezTo>
                    <a:cubicBezTo>
                      <a:pt x="1394" y="1836"/>
                      <a:pt x="1394" y="2007"/>
                      <a:pt x="1394" y="2054"/>
                    </a:cubicBezTo>
                    <a:cubicBezTo>
                      <a:pt x="1394" y="2060"/>
                      <a:pt x="1394" y="2066"/>
                      <a:pt x="1394" y="2071"/>
                    </a:cubicBezTo>
                    <a:cubicBezTo>
                      <a:pt x="1394" y="2113"/>
                      <a:pt x="1365" y="2148"/>
                      <a:pt x="1318" y="2148"/>
                    </a:cubicBezTo>
                    <a:close/>
                    <a:moveTo>
                      <a:pt x="477" y="1989"/>
                    </a:moveTo>
                    <a:lnTo>
                      <a:pt x="477" y="1989"/>
                    </a:lnTo>
                    <a:cubicBezTo>
                      <a:pt x="435" y="1989"/>
                      <a:pt x="406" y="2024"/>
                      <a:pt x="400" y="2060"/>
                    </a:cubicBezTo>
                    <a:cubicBezTo>
                      <a:pt x="406" y="2018"/>
                      <a:pt x="441" y="1989"/>
                      <a:pt x="477" y="1989"/>
                    </a:cubicBezTo>
                    <a:close/>
                    <a:moveTo>
                      <a:pt x="1329" y="1995"/>
                    </a:moveTo>
                    <a:lnTo>
                      <a:pt x="1329" y="1995"/>
                    </a:lnTo>
                    <a:cubicBezTo>
                      <a:pt x="1341" y="1995"/>
                      <a:pt x="1353" y="2001"/>
                      <a:pt x="1365" y="2007"/>
                    </a:cubicBezTo>
                    <a:cubicBezTo>
                      <a:pt x="1353" y="2001"/>
                      <a:pt x="1341" y="1995"/>
                      <a:pt x="1329" y="1995"/>
                    </a:cubicBezTo>
                    <a:close/>
                    <a:moveTo>
                      <a:pt x="559" y="1989"/>
                    </a:moveTo>
                    <a:lnTo>
                      <a:pt x="559" y="1989"/>
                    </a:lnTo>
                    <a:cubicBezTo>
                      <a:pt x="1241" y="1989"/>
                      <a:pt x="1241" y="1989"/>
                      <a:pt x="1241" y="1989"/>
                    </a:cubicBezTo>
                    <a:cubicBezTo>
                      <a:pt x="1241" y="1954"/>
                      <a:pt x="1241" y="1924"/>
                      <a:pt x="1241" y="1924"/>
                    </a:cubicBezTo>
                    <a:cubicBezTo>
                      <a:pt x="1253" y="1812"/>
                      <a:pt x="1282" y="1724"/>
                      <a:pt x="1329" y="1659"/>
                    </a:cubicBezTo>
                    <a:cubicBezTo>
                      <a:pt x="1636" y="1271"/>
                      <a:pt x="1641" y="907"/>
                      <a:pt x="1641" y="901"/>
                    </a:cubicBezTo>
                    <a:cubicBezTo>
                      <a:pt x="1641" y="489"/>
                      <a:pt x="1312" y="153"/>
                      <a:pt x="900" y="153"/>
                    </a:cubicBezTo>
                    <a:cubicBezTo>
                      <a:pt x="488" y="153"/>
                      <a:pt x="153" y="489"/>
                      <a:pt x="153" y="901"/>
                    </a:cubicBezTo>
                    <a:cubicBezTo>
                      <a:pt x="153" y="907"/>
                      <a:pt x="164" y="1271"/>
                      <a:pt x="471" y="1659"/>
                    </a:cubicBezTo>
                    <a:cubicBezTo>
                      <a:pt x="518" y="1724"/>
                      <a:pt x="547" y="1812"/>
                      <a:pt x="553" y="1924"/>
                    </a:cubicBezTo>
                    <a:cubicBezTo>
                      <a:pt x="553" y="1924"/>
                      <a:pt x="559" y="1954"/>
                      <a:pt x="559" y="198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52" name="Freeform: Shape 161">
                <a:extLst>
                  <a:ext uri="{FF2B5EF4-FFF2-40B4-BE49-F238E27FC236}">
                    <a16:creationId xmlns:a16="http://schemas.microsoft.com/office/drawing/2014/main" id="{42563867-5233-4274-96A9-21F32C43C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7782" y="8049362"/>
                <a:ext cx="434387" cy="73079"/>
              </a:xfrm>
              <a:custGeom>
                <a:avLst/>
                <a:gdLst>
                  <a:gd name="T0" fmla="*/ 865 w 943"/>
                  <a:gd name="T1" fmla="*/ 159 h 160"/>
                  <a:gd name="T2" fmla="*/ 865 w 943"/>
                  <a:gd name="T3" fmla="*/ 159 h 160"/>
                  <a:gd name="T4" fmla="*/ 77 w 943"/>
                  <a:gd name="T5" fmla="*/ 159 h 160"/>
                  <a:gd name="T6" fmla="*/ 0 w 943"/>
                  <a:gd name="T7" fmla="*/ 76 h 160"/>
                  <a:gd name="T8" fmla="*/ 77 w 943"/>
                  <a:gd name="T9" fmla="*/ 0 h 160"/>
                  <a:gd name="T10" fmla="*/ 865 w 943"/>
                  <a:gd name="T11" fmla="*/ 0 h 160"/>
                  <a:gd name="T12" fmla="*/ 942 w 943"/>
                  <a:gd name="T13" fmla="*/ 76 h 160"/>
                  <a:gd name="T14" fmla="*/ 865 w 943"/>
                  <a:gd name="T15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3" h="160">
                    <a:moveTo>
                      <a:pt x="865" y="159"/>
                    </a:moveTo>
                    <a:lnTo>
                      <a:pt x="865" y="159"/>
                    </a:lnTo>
                    <a:cubicBezTo>
                      <a:pt x="77" y="159"/>
                      <a:pt x="77" y="159"/>
                      <a:pt x="77" y="159"/>
                    </a:cubicBezTo>
                    <a:cubicBezTo>
                      <a:pt x="36" y="159"/>
                      <a:pt x="0" y="123"/>
                      <a:pt x="0" y="76"/>
                    </a:cubicBezTo>
                    <a:cubicBezTo>
                      <a:pt x="0" y="35"/>
                      <a:pt x="36" y="0"/>
                      <a:pt x="77" y="0"/>
                    </a:cubicBezTo>
                    <a:cubicBezTo>
                      <a:pt x="865" y="0"/>
                      <a:pt x="865" y="0"/>
                      <a:pt x="865" y="0"/>
                    </a:cubicBezTo>
                    <a:cubicBezTo>
                      <a:pt x="906" y="0"/>
                      <a:pt x="942" y="35"/>
                      <a:pt x="942" y="76"/>
                    </a:cubicBezTo>
                    <a:cubicBezTo>
                      <a:pt x="942" y="123"/>
                      <a:pt x="906" y="159"/>
                      <a:pt x="865" y="15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53" name="Freeform: Shape 162">
                <a:extLst>
                  <a:ext uri="{FF2B5EF4-FFF2-40B4-BE49-F238E27FC236}">
                    <a16:creationId xmlns:a16="http://schemas.microsoft.com/office/drawing/2014/main" id="{100CC7B6-94D6-4F28-B0B5-38B7E9BE4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96199" y="8126502"/>
                <a:ext cx="379581" cy="71049"/>
              </a:xfrm>
              <a:custGeom>
                <a:avLst/>
                <a:gdLst>
                  <a:gd name="T0" fmla="*/ 747 w 825"/>
                  <a:gd name="T1" fmla="*/ 153 h 154"/>
                  <a:gd name="T2" fmla="*/ 747 w 825"/>
                  <a:gd name="T3" fmla="*/ 153 h 154"/>
                  <a:gd name="T4" fmla="*/ 77 w 825"/>
                  <a:gd name="T5" fmla="*/ 153 h 154"/>
                  <a:gd name="T6" fmla="*/ 0 w 825"/>
                  <a:gd name="T7" fmla="*/ 76 h 154"/>
                  <a:gd name="T8" fmla="*/ 77 w 825"/>
                  <a:gd name="T9" fmla="*/ 0 h 154"/>
                  <a:gd name="T10" fmla="*/ 747 w 825"/>
                  <a:gd name="T11" fmla="*/ 0 h 154"/>
                  <a:gd name="T12" fmla="*/ 824 w 825"/>
                  <a:gd name="T13" fmla="*/ 76 h 154"/>
                  <a:gd name="T14" fmla="*/ 747 w 825"/>
                  <a:gd name="T15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5" h="154">
                    <a:moveTo>
                      <a:pt x="747" y="153"/>
                    </a:moveTo>
                    <a:lnTo>
                      <a:pt x="747" y="153"/>
                    </a:lnTo>
                    <a:cubicBezTo>
                      <a:pt x="77" y="153"/>
                      <a:pt x="77" y="153"/>
                      <a:pt x="77" y="153"/>
                    </a:cubicBezTo>
                    <a:cubicBezTo>
                      <a:pt x="36" y="153"/>
                      <a:pt x="0" y="117"/>
                      <a:pt x="0" y="76"/>
                    </a:cubicBezTo>
                    <a:cubicBezTo>
                      <a:pt x="0" y="35"/>
                      <a:pt x="36" y="0"/>
                      <a:pt x="77" y="0"/>
                    </a:cubicBezTo>
                    <a:cubicBezTo>
                      <a:pt x="747" y="0"/>
                      <a:pt x="747" y="0"/>
                      <a:pt x="747" y="0"/>
                    </a:cubicBezTo>
                    <a:cubicBezTo>
                      <a:pt x="788" y="0"/>
                      <a:pt x="824" y="35"/>
                      <a:pt x="824" y="76"/>
                    </a:cubicBezTo>
                    <a:cubicBezTo>
                      <a:pt x="824" y="117"/>
                      <a:pt x="788" y="153"/>
                      <a:pt x="747" y="15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  <p:sp>
            <p:nvSpPr>
              <p:cNvPr id="154" name="Freeform: Shape 163">
                <a:extLst>
                  <a:ext uri="{FF2B5EF4-FFF2-40B4-BE49-F238E27FC236}">
                    <a16:creationId xmlns:a16="http://schemas.microsoft.com/office/drawing/2014/main" id="{23377DB9-F38C-4914-976B-B23E72918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38826" y="8201610"/>
                <a:ext cx="290268" cy="73079"/>
              </a:xfrm>
              <a:custGeom>
                <a:avLst/>
                <a:gdLst>
                  <a:gd name="T0" fmla="*/ 552 w 630"/>
                  <a:gd name="T1" fmla="*/ 159 h 160"/>
                  <a:gd name="T2" fmla="*/ 552 w 630"/>
                  <a:gd name="T3" fmla="*/ 159 h 160"/>
                  <a:gd name="T4" fmla="*/ 82 w 630"/>
                  <a:gd name="T5" fmla="*/ 159 h 160"/>
                  <a:gd name="T6" fmla="*/ 0 w 630"/>
                  <a:gd name="T7" fmla="*/ 82 h 160"/>
                  <a:gd name="T8" fmla="*/ 82 w 630"/>
                  <a:gd name="T9" fmla="*/ 0 h 160"/>
                  <a:gd name="T10" fmla="*/ 552 w 630"/>
                  <a:gd name="T11" fmla="*/ 0 h 160"/>
                  <a:gd name="T12" fmla="*/ 629 w 630"/>
                  <a:gd name="T13" fmla="*/ 82 h 160"/>
                  <a:gd name="T14" fmla="*/ 552 w 630"/>
                  <a:gd name="T15" fmla="*/ 15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0" h="160">
                    <a:moveTo>
                      <a:pt x="552" y="159"/>
                    </a:moveTo>
                    <a:lnTo>
                      <a:pt x="552" y="159"/>
                    </a:lnTo>
                    <a:cubicBezTo>
                      <a:pt x="82" y="159"/>
                      <a:pt x="82" y="159"/>
                      <a:pt x="82" y="159"/>
                    </a:cubicBezTo>
                    <a:cubicBezTo>
                      <a:pt x="35" y="159"/>
                      <a:pt x="0" y="123"/>
                      <a:pt x="0" y="82"/>
                    </a:cubicBezTo>
                    <a:cubicBezTo>
                      <a:pt x="0" y="35"/>
                      <a:pt x="35" y="0"/>
                      <a:pt x="82" y="0"/>
                    </a:cubicBezTo>
                    <a:cubicBezTo>
                      <a:pt x="552" y="0"/>
                      <a:pt x="552" y="0"/>
                      <a:pt x="552" y="0"/>
                    </a:cubicBezTo>
                    <a:cubicBezTo>
                      <a:pt x="593" y="0"/>
                      <a:pt x="629" y="35"/>
                      <a:pt x="629" y="82"/>
                    </a:cubicBezTo>
                    <a:cubicBezTo>
                      <a:pt x="629" y="123"/>
                      <a:pt x="593" y="159"/>
                      <a:pt x="552" y="15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2365">
                  <a:cs typeface="+mn-ea"/>
                  <a:sym typeface="+mn-lt"/>
                </a:endParaRPr>
              </a:p>
            </p:txBody>
          </p:sp>
        </p:grpSp>
        <p:sp>
          <p:nvSpPr>
            <p:cNvPr id="117" name="Freeform: Shape 114">
              <a:extLst>
                <a:ext uri="{FF2B5EF4-FFF2-40B4-BE49-F238E27FC236}">
                  <a16:creationId xmlns:a16="http://schemas.microsoft.com/office/drawing/2014/main" id="{30827952-F242-4D37-9F8A-E9BF5050E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976" y="4609598"/>
              <a:ext cx="154798" cy="156793"/>
            </a:xfrm>
            <a:custGeom>
              <a:avLst/>
              <a:gdLst>
                <a:gd name="T0" fmla="*/ 689 w 690"/>
                <a:gd name="T1" fmla="*/ 347 h 696"/>
                <a:gd name="T2" fmla="*/ 689 w 690"/>
                <a:gd name="T3" fmla="*/ 347 h 696"/>
                <a:gd name="T4" fmla="*/ 348 w 690"/>
                <a:gd name="T5" fmla="*/ 0 h 696"/>
                <a:gd name="T6" fmla="*/ 0 w 690"/>
                <a:gd name="T7" fmla="*/ 347 h 696"/>
                <a:gd name="T8" fmla="*/ 348 w 690"/>
                <a:gd name="T9" fmla="*/ 695 h 696"/>
                <a:gd name="T10" fmla="*/ 689 w 690"/>
                <a:gd name="T11" fmla="*/ 347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0" h="696">
                  <a:moveTo>
                    <a:pt x="689" y="347"/>
                  </a:moveTo>
                  <a:lnTo>
                    <a:pt x="689" y="347"/>
                  </a:lnTo>
                  <a:cubicBezTo>
                    <a:pt x="689" y="153"/>
                    <a:pt x="536" y="0"/>
                    <a:pt x="348" y="0"/>
                  </a:cubicBezTo>
                  <a:cubicBezTo>
                    <a:pt x="153" y="0"/>
                    <a:pt x="0" y="153"/>
                    <a:pt x="0" y="347"/>
                  </a:cubicBezTo>
                  <a:cubicBezTo>
                    <a:pt x="0" y="536"/>
                    <a:pt x="153" y="695"/>
                    <a:pt x="348" y="695"/>
                  </a:cubicBezTo>
                  <a:cubicBezTo>
                    <a:pt x="536" y="695"/>
                    <a:pt x="689" y="536"/>
                    <a:pt x="689" y="347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18" name="Freeform: Shape 115">
              <a:extLst>
                <a:ext uri="{FF2B5EF4-FFF2-40B4-BE49-F238E27FC236}">
                  <a16:creationId xmlns:a16="http://schemas.microsoft.com/office/drawing/2014/main" id="{F1D4486B-1482-4BA1-95F0-D59E0F72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079" y="3491209"/>
              <a:ext cx="121060" cy="119083"/>
            </a:xfrm>
            <a:custGeom>
              <a:avLst/>
              <a:gdLst>
                <a:gd name="T0" fmla="*/ 536 w 537"/>
                <a:gd name="T1" fmla="*/ 265 h 530"/>
                <a:gd name="T2" fmla="*/ 536 w 537"/>
                <a:gd name="T3" fmla="*/ 265 h 530"/>
                <a:gd name="T4" fmla="*/ 271 w 537"/>
                <a:gd name="T5" fmla="*/ 0 h 530"/>
                <a:gd name="T6" fmla="*/ 0 w 537"/>
                <a:gd name="T7" fmla="*/ 265 h 530"/>
                <a:gd name="T8" fmla="*/ 271 w 537"/>
                <a:gd name="T9" fmla="*/ 529 h 530"/>
                <a:gd name="T10" fmla="*/ 536 w 537"/>
                <a:gd name="T11" fmla="*/ 265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" h="530">
                  <a:moveTo>
                    <a:pt x="536" y="265"/>
                  </a:moveTo>
                  <a:lnTo>
                    <a:pt x="536" y="265"/>
                  </a:lnTo>
                  <a:cubicBezTo>
                    <a:pt x="536" y="118"/>
                    <a:pt x="418" y="0"/>
                    <a:pt x="271" y="0"/>
                  </a:cubicBezTo>
                  <a:cubicBezTo>
                    <a:pt x="124" y="0"/>
                    <a:pt x="0" y="118"/>
                    <a:pt x="0" y="265"/>
                  </a:cubicBezTo>
                  <a:cubicBezTo>
                    <a:pt x="0" y="412"/>
                    <a:pt x="124" y="529"/>
                    <a:pt x="271" y="529"/>
                  </a:cubicBezTo>
                  <a:cubicBezTo>
                    <a:pt x="418" y="529"/>
                    <a:pt x="536" y="412"/>
                    <a:pt x="536" y="265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19" name="Freeform: Shape 116">
              <a:extLst>
                <a:ext uri="{FF2B5EF4-FFF2-40B4-BE49-F238E27FC236}">
                  <a16:creationId xmlns:a16="http://schemas.microsoft.com/office/drawing/2014/main" id="{7B22701F-42CB-4C8B-B541-C55CCF6AA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186" y="1340768"/>
              <a:ext cx="521947" cy="521981"/>
            </a:xfrm>
            <a:custGeom>
              <a:avLst/>
              <a:gdLst>
                <a:gd name="T0" fmla="*/ 2319 w 2320"/>
                <a:gd name="T1" fmla="*/ 1160 h 2321"/>
                <a:gd name="T2" fmla="*/ 2319 w 2320"/>
                <a:gd name="T3" fmla="*/ 1160 h 2321"/>
                <a:gd name="T4" fmla="*/ 1160 w 2320"/>
                <a:gd name="T5" fmla="*/ 0 h 2321"/>
                <a:gd name="T6" fmla="*/ 0 w 2320"/>
                <a:gd name="T7" fmla="*/ 1160 h 2321"/>
                <a:gd name="T8" fmla="*/ 1160 w 2320"/>
                <a:gd name="T9" fmla="*/ 2320 h 2321"/>
                <a:gd name="T10" fmla="*/ 2319 w 2320"/>
                <a:gd name="T11" fmla="*/ 1160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0" h="2321">
                  <a:moveTo>
                    <a:pt x="2319" y="1160"/>
                  </a:moveTo>
                  <a:lnTo>
                    <a:pt x="2319" y="1160"/>
                  </a:lnTo>
                  <a:cubicBezTo>
                    <a:pt x="2319" y="518"/>
                    <a:pt x="1801" y="0"/>
                    <a:pt x="1160" y="0"/>
                  </a:cubicBezTo>
                  <a:cubicBezTo>
                    <a:pt x="524" y="0"/>
                    <a:pt x="0" y="518"/>
                    <a:pt x="0" y="1160"/>
                  </a:cubicBezTo>
                  <a:cubicBezTo>
                    <a:pt x="0" y="1802"/>
                    <a:pt x="524" y="2320"/>
                    <a:pt x="1160" y="2320"/>
                  </a:cubicBezTo>
                  <a:cubicBezTo>
                    <a:pt x="1801" y="2320"/>
                    <a:pt x="2319" y="1802"/>
                    <a:pt x="2319" y="116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0" name="Freeform: Shape 117">
              <a:extLst>
                <a:ext uri="{FF2B5EF4-FFF2-40B4-BE49-F238E27FC236}">
                  <a16:creationId xmlns:a16="http://schemas.microsoft.com/office/drawing/2014/main" id="{7648C603-E096-4B1D-8F4A-368E3E0D9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676" y="2179311"/>
              <a:ext cx="380048" cy="382058"/>
            </a:xfrm>
            <a:custGeom>
              <a:avLst/>
              <a:gdLst>
                <a:gd name="T0" fmla="*/ 1690 w 1691"/>
                <a:gd name="T1" fmla="*/ 848 h 1697"/>
                <a:gd name="T2" fmla="*/ 1690 w 1691"/>
                <a:gd name="T3" fmla="*/ 848 h 1697"/>
                <a:gd name="T4" fmla="*/ 842 w 1691"/>
                <a:gd name="T5" fmla="*/ 0 h 1697"/>
                <a:gd name="T6" fmla="*/ 0 w 1691"/>
                <a:gd name="T7" fmla="*/ 848 h 1697"/>
                <a:gd name="T8" fmla="*/ 842 w 1691"/>
                <a:gd name="T9" fmla="*/ 1696 h 1697"/>
                <a:gd name="T10" fmla="*/ 1690 w 1691"/>
                <a:gd name="T11" fmla="*/ 848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1" h="1697">
                  <a:moveTo>
                    <a:pt x="1690" y="848"/>
                  </a:moveTo>
                  <a:lnTo>
                    <a:pt x="1690" y="848"/>
                  </a:lnTo>
                  <a:cubicBezTo>
                    <a:pt x="1690" y="383"/>
                    <a:pt x="1313" y="0"/>
                    <a:pt x="842" y="0"/>
                  </a:cubicBezTo>
                  <a:cubicBezTo>
                    <a:pt x="377" y="0"/>
                    <a:pt x="0" y="383"/>
                    <a:pt x="0" y="848"/>
                  </a:cubicBezTo>
                  <a:cubicBezTo>
                    <a:pt x="0" y="1319"/>
                    <a:pt x="377" y="1696"/>
                    <a:pt x="842" y="1696"/>
                  </a:cubicBezTo>
                  <a:cubicBezTo>
                    <a:pt x="1313" y="1696"/>
                    <a:pt x="1690" y="1319"/>
                    <a:pt x="1690" y="848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1" name="Freeform: Shape 118">
              <a:extLst>
                <a:ext uri="{FF2B5EF4-FFF2-40B4-BE49-F238E27FC236}">
                  <a16:creationId xmlns:a16="http://schemas.microsoft.com/office/drawing/2014/main" id="{C8311303-2536-49A3-AC23-734C73078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293" y="2153510"/>
              <a:ext cx="292727" cy="292746"/>
            </a:xfrm>
            <a:custGeom>
              <a:avLst/>
              <a:gdLst>
                <a:gd name="T0" fmla="*/ 1300 w 1301"/>
                <a:gd name="T1" fmla="*/ 654 h 1303"/>
                <a:gd name="T2" fmla="*/ 1300 w 1301"/>
                <a:gd name="T3" fmla="*/ 654 h 1303"/>
                <a:gd name="T4" fmla="*/ 648 w 1301"/>
                <a:gd name="T5" fmla="*/ 0 h 1303"/>
                <a:gd name="T6" fmla="*/ 0 w 1301"/>
                <a:gd name="T7" fmla="*/ 654 h 1303"/>
                <a:gd name="T8" fmla="*/ 648 w 1301"/>
                <a:gd name="T9" fmla="*/ 1302 h 1303"/>
                <a:gd name="T10" fmla="*/ 1300 w 1301"/>
                <a:gd name="T11" fmla="*/ 654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1" h="1303">
                  <a:moveTo>
                    <a:pt x="1300" y="654"/>
                  </a:moveTo>
                  <a:lnTo>
                    <a:pt x="1300" y="654"/>
                  </a:lnTo>
                  <a:cubicBezTo>
                    <a:pt x="1300" y="295"/>
                    <a:pt x="1006" y="0"/>
                    <a:pt x="648" y="0"/>
                  </a:cubicBezTo>
                  <a:cubicBezTo>
                    <a:pt x="289" y="0"/>
                    <a:pt x="0" y="295"/>
                    <a:pt x="0" y="654"/>
                  </a:cubicBezTo>
                  <a:cubicBezTo>
                    <a:pt x="0" y="1013"/>
                    <a:pt x="289" y="1302"/>
                    <a:pt x="648" y="1302"/>
                  </a:cubicBezTo>
                  <a:cubicBezTo>
                    <a:pt x="1006" y="1302"/>
                    <a:pt x="1300" y="1013"/>
                    <a:pt x="1300" y="654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2" name="Freeform: Shape 119">
              <a:extLst>
                <a:ext uri="{FF2B5EF4-FFF2-40B4-BE49-F238E27FC236}">
                  <a16:creationId xmlns:a16="http://schemas.microsoft.com/office/drawing/2014/main" id="{36138D9D-02AA-45A2-BDF7-8F456F495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570" y="3939756"/>
              <a:ext cx="500117" cy="499157"/>
            </a:xfrm>
            <a:custGeom>
              <a:avLst/>
              <a:gdLst>
                <a:gd name="T0" fmla="*/ 2220 w 2221"/>
                <a:gd name="T1" fmla="*/ 1112 h 2220"/>
                <a:gd name="T2" fmla="*/ 2220 w 2221"/>
                <a:gd name="T3" fmla="*/ 1112 h 2220"/>
                <a:gd name="T4" fmla="*/ 1107 w 2221"/>
                <a:gd name="T5" fmla="*/ 0 h 2220"/>
                <a:gd name="T6" fmla="*/ 0 w 2221"/>
                <a:gd name="T7" fmla="*/ 1112 h 2220"/>
                <a:gd name="T8" fmla="*/ 1107 w 2221"/>
                <a:gd name="T9" fmla="*/ 2219 h 2220"/>
                <a:gd name="T10" fmla="*/ 2220 w 2221"/>
                <a:gd name="T11" fmla="*/ 1112 h 2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1" h="2220">
                  <a:moveTo>
                    <a:pt x="2220" y="1112"/>
                  </a:moveTo>
                  <a:lnTo>
                    <a:pt x="2220" y="1112"/>
                  </a:lnTo>
                  <a:cubicBezTo>
                    <a:pt x="2220" y="500"/>
                    <a:pt x="1720" y="0"/>
                    <a:pt x="1107" y="0"/>
                  </a:cubicBezTo>
                  <a:cubicBezTo>
                    <a:pt x="495" y="0"/>
                    <a:pt x="0" y="500"/>
                    <a:pt x="0" y="1112"/>
                  </a:cubicBezTo>
                  <a:cubicBezTo>
                    <a:pt x="0" y="1725"/>
                    <a:pt x="495" y="2219"/>
                    <a:pt x="1107" y="2219"/>
                  </a:cubicBezTo>
                  <a:cubicBezTo>
                    <a:pt x="1720" y="2219"/>
                    <a:pt x="2220" y="1725"/>
                    <a:pt x="2220" y="1112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3" name="Freeform: Shape 120">
              <a:extLst>
                <a:ext uri="{FF2B5EF4-FFF2-40B4-BE49-F238E27FC236}">
                  <a16:creationId xmlns:a16="http://schemas.microsoft.com/office/drawing/2014/main" id="{B3D5035F-B2BF-4F5B-934D-E994E9E6A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842" y="4079679"/>
              <a:ext cx="282804" cy="282822"/>
            </a:xfrm>
            <a:custGeom>
              <a:avLst/>
              <a:gdLst>
                <a:gd name="T0" fmla="*/ 1254 w 1255"/>
                <a:gd name="T1" fmla="*/ 624 h 1255"/>
                <a:gd name="T2" fmla="*/ 1254 w 1255"/>
                <a:gd name="T3" fmla="*/ 624 h 1255"/>
                <a:gd name="T4" fmla="*/ 630 w 1255"/>
                <a:gd name="T5" fmla="*/ 0 h 1255"/>
                <a:gd name="T6" fmla="*/ 0 w 1255"/>
                <a:gd name="T7" fmla="*/ 624 h 1255"/>
                <a:gd name="T8" fmla="*/ 630 w 1255"/>
                <a:gd name="T9" fmla="*/ 1254 h 1255"/>
                <a:gd name="T10" fmla="*/ 1254 w 1255"/>
                <a:gd name="T11" fmla="*/ 624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5" h="1255">
                  <a:moveTo>
                    <a:pt x="1254" y="624"/>
                  </a:moveTo>
                  <a:lnTo>
                    <a:pt x="1254" y="624"/>
                  </a:lnTo>
                  <a:cubicBezTo>
                    <a:pt x="1254" y="276"/>
                    <a:pt x="972" y="0"/>
                    <a:pt x="630" y="0"/>
                  </a:cubicBezTo>
                  <a:cubicBezTo>
                    <a:pt x="283" y="0"/>
                    <a:pt x="0" y="276"/>
                    <a:pt x="0" y="624"/>
                  </a:cubicBezTo>
                  <a:cubicBezTo>
                    <a:pt x="0" y="971"/>
                    <a:pt x="283" y="1254"/>
                    <a:pt x="630" y="1254"/>
                  </a:cubicBezTo>
                  <a:cubicBezTo>
                    <a:pt x="972" y="1254"/>
                    <a:pt x="1254" y="971"/>
                    <a:pt x="1254" y="624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 dirty="0">
                <a:cs typeface="+mn-ea"/>
                <a:sym typeface="+mn-lt"/>
              </a:endParaRPr>
            </a:p>
          </p:txBody>
        </p:sp>
        <p:sp>
          <p:nvSpPr>
            <p:cNvPr id="124" name="Freeform: Shape 121">
              <a:extLst>
                <a:ext uri="{FF2B5EF4-FFF2-40B4-BE49-F238E27FC236}">
                  <a16:creationId xmlns:a16="http://schemas.microsoft.com/office/drawing/2014/main" id="{2AC37D0B-0D50-4E76-9937-590BD886D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141" y="3402890"/>
              <a:ext cx="311581" cy="311600"/>
            </a:xfrm>
            <a:custGeom>
              <a:avLst/>
              <a:gdLst>
                <a:gd name="T0" fmla="*/ 1384 w 1385"/>
                <a:gd name="T1" fmla="*/ 695 h 1383"/>
                <a:gd name="T2" fmla="*/ 1384 w 1385"/>
                <a:gd name="T3" fmla="*/ 695 h 1383"/>
                <a:gd name="T4" fmla="*/ 689 w 1385"/>
                <a:gd name="T5" fmla="*/ 0 h 1383"/>
                <a:gd name="T6" fmla="*/ 0 w 1385"/>
                <a:gd name="T7" fmla="*/ 695 h 1383"/>
                <a:gd name="T8" fmla="*/ 689 w 1385"/>
                <a:gd name="T9" fmla="*/ 1382 h 1383"/>
                <a:gd name="T10" fmla="*/ 1384 w 1385"/>
                <a:gd name="T11" fmla="*/ 695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5" h="1383">
                  <a:moveTo>
                    <a:pt x="1384" y="695"/>
                  </a:moveTo>
                  <a:lnTo>
                    <a:pt x="1384" y="695"/>
                  </a:lnTo>
                  <a:cubicBezTo>
                    <a:pt x="1384" y="312"/>
                    <a:pt x="1072" y="0"/>
                    <a:pt x="689" y="0"/>
                  </a:cubicBezTo>
                  <a:cubicBezTo>
                    <a:pt x="307" y="0"/>
                    <a:pt x="0" y="312"/>
                    <a:pt x="0" y="695"/>
                  </a:cubicBezTo>
                  <a:cubicBezTo>
                    <a:pt x="0" y="1076"/>
                    <a:pt x="307" y="1382"/>
                    <a:pt x="689" y="1382"/>
                  </a:cubicBezTo>
                  <a:cubicBezTo>
                    <a:pt x="1072" y="1382"/>
                    <a:pt x="1384" y="1076"/>
                    <a:pt x="1384" y="695"/>
                  </a:cubicBezTo>
                </a:path>
              </a:pathLst>
            </a:custGeom>
            <a:solidFill>
              <a:srgbClr val="181717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365" dirty="0">
                <a:cs typeface="+mn-ea"/>
                <a:sym typeface="+mn-lt"/>
              </a:endParaRPr>
            </a:p>
          </p:txBody>
        </p:sp>
        <p:sp>
          <p:nvSpPr>
            <p:cNvPr id="125" name="Freeform: Shape 122">
              <a:extLst>
                <a:ext uri="{FF2B5EF4-FFF2-40B4-BE49-F238E27FC236}">
                  <a16:creationId xmlns:a16="http://schemas.microsoft.com/office/drawing/2014/main" id="{17070B4C-35F6-432C-A67B-611BAD835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6563" y="3467393"/>
              <a:ext cx="161744" cy="181602"/>
            </a:xfrm>
            <a:custGeom>
              <a:avLst/>
              <a:gdLst>
                <a:gd name="T0" fmla="*/ 712 w 719"/>
                <a:gd name="T1" fmla="*/ 547 h 807"/>
                <a:gd name="T2" fmla="*/ 712 w 719"/>
                <a:gd name="T3" fmla="*/ 547 h 807"/>
                <a:gd name="T4" fmla="*/ 712 w 719"/>
                <a:gd name="T5" fmla="*/ 547 h 807"/>
                <a:gd name="T6" fmla="*/ 712 w 719"/>
                <a:gd name="T7" fmla="*/ 165 h 807"/>
                <a:gd name="T8" fmla="*/ 712 w 719"/>
                <a:gd name="T9" fmla="*/ 30 h 807"/>
                <a:gd name="T10" fmla="*/ 701 w 719"/>
                <a:gd name="T11" fmla="*/ 6 h 807"/>
                <a:gd name="T12" fmla="*/ 677 w 719"/>
                <a:gd name="T13" fmla="*/ 0 h 807"/>
                <a:gd name="T14" fmla="*/ 236 w 719"/>
                <a:gd name="T15" fmla="*/ 106 h 807"/>
                <a:gd name="T16" fmla="*/ 212 w 719"/>
                <a:gd name="T17" fmla="*/ 136 h 807"/>
                <a:gd name="T18" fmla="*/ 212 w 719"/>
                <a:gd name="T19" fmla="*/ 271 h 807"/>
                <a:gd name="T20" fmla="*/ 212 w 719"/>
                <a:gd name="T21" fmla="*/ 594 h 807"/>
                <a:gd name="T22" fmla="*/ 194 w 719"/>
                <a:gd name="T23" fmla="*/ 588 h 807"/>
                <a:gd name="T24" fmla="*/ 118 w 719"/>
                <a:gd name="T25" fmla="*/ 612 h 807"/>
                <a:gd name="T26" fmla="*/ 12 w 719"/>
                <a:gd name="T27" fmla="*/ 753 h 807"/>
                <a:gd name="T28" fmla="*/ 88 w 719"/>
                <a:gd name="T29" fmla="*/ 806 h 807"/>
                <a:gd name="T30" fmla="*/ 165 w 719"/>
                <a:gd name="T31" fmla="*/ 788 h 807"/>
                <a:gd name="T32" fmla="*/ 271 w 719"/>
                <a:gd name="T33" fmla="*/ 653 h 807"/>
                <a:gd name="T34" fmla="*/ 271 w 719"/>
                <a:gd name="T35" fmla="*/ 653 h 807"/>
                <a:gd name="T36" fmla="*/ 271 w 719"/>
                <a:gd name="T37" fmla="*/ 295 h 807"/>
                <a:gd name="T38" fmla="*/ 654 w 719"/>
                <a:gd name="T39" fmla="*/ 206 h 807"/>
                <a:gd name="T40" fmla="*/ 654 w 719"/>
                <a:gd name="T41" fmla="*/ 488 h 807"/>
                <a:gd name="T42" fmla="*/ 630 w 719"/>
                <a:gd name="T43" fmla="*/ 482 h 807"/>
                <a:gd name="T44" fmla="*/ 553 w 719"/>
                <a:gd name="T45" fmla="*/ 506 h 807"/>
                <a:gd name="T46" fmla="*/ 448 w 719"/>
                <a:gd name="T47" fmla="*/ 647 h 807"/>
                <a:gd name="T48" fmla="*/ 530 w 719"/>
                <a:gd name="T49" fmla="*/ 700 h 807"/>
                <a:gd name="T50" fmla="*/ 606 w 719"/>
                <a:gd name="T51" fmla="*/ 682 h 807"/>
                <a:gd name="T52" fmla="*/ 712 w 719"/>
                <a:gd name="T53" fmla="*/ 54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9" h="807">
                  <a:moveTo>
                    <a:pt x="712" y="547"/>
                  </a:moveTo>
                  <a:lnTo>
                    <a:pt x="712" y="547"/>
                  </a:lnTo>
                  <a:lnTo>
                    <a:pt x="712" y="547"/>
                  </a:lnTo>
                  <a:cubicBezTo>
                    <a:pt x="712" y="165"/>
                    <a:pt x="712" y="165"/>
                    <a:pt x="712" y="165"/>
                  </a:cubicBezTo>
                  <a:cubicBezTo>
                    <a:pt x="712" y="30"/>
                    <a:pt x="712" y="30"/>
                    <a:pt x="712" y="30"/>
                  </a:cubicBezTo>
                  <a:cubicBezTo>
                    <a:pt x="712" y="18"/>
                    <a:pt x="707" y="12"/>
                    <a:pt x="701" y="6"/>
                  </a:cubicBezTo>
                  <a:cubicBezTo>
                    <a:pt x="695" y="0"/>
                    <a:pt x="683" y="0"/>
                    <a:pt x="677" y="0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24" y="112"/>
                    <a:pt x="212" y="124"/>
                    <a:pt x="212" y="136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594"/>
                    <a:pt x="212" y="594"/>
                    <a:pt x="212" y="594"/>
                  </a:cubicBezTo>
                  <a:cubicBezTo>
                    <a:pt x="206" y="594"/>
                    <a:pt x="200" y="588"/>
                    <a:pt x="194" y="588"/>
                  </a:cubicBezTo>
                  <a:cubicBezTo>
                    <a:pt x="171" y="588"/>
                    <a:pt x="141" y="600"/>
                    <a:pt x="118" y="612"/>
                  </a:cubicBezTo>
                  <a:cubicBezTo>
                    <a:pt x="59" y="635"/>
                    <a:pt x="0" y="700"/>
                    <a:pt x="12" y="753"/>
                  </a:cubicBezTo>
                  <a:cubicBezTo>
                    <a:pt x="18" y="788"/>
                    <a:pt x="47" y="806"/>
                    <a:pt x="88" y="806"/>
                  </a:cubicBezTo>
                  <a:cubicBezTo>
                    <a:pt x="112" y="806"/>
                    <a:pt x="141" y="800"/>
                    <a:pt x="165" y="788"/>
                  </a:cubicBezTo>
                  <a:cubicBezTo>
                    <a:pt x="224" y="765"/>
                    <a:pt x="277" y="706"/>
                    <a:pt x="271" y="653"/>
                  </a:cubicBezTo>
                  <a:lnTo>
                    <a:pt x="271" y="653"/>
                  </a:lnTo>
                  <a:cubicBezTo>
                    <a:pt x="271" y="295"/>
                    <a:pt x="271" y="295"/>
                    <a:pt x="271" y="295"/>
                  </a:cubicBezTo>
                  <a:cubicBezTo>
                    <a:pt x="654" y="206"/>
                    <a:pt x="654" y="206"/>
                    <a:pt x="654" y="206"/>
                  </a:cubicBezTo>
                  <a:cubicBezTo>
                    <a:pt x="654" y="488"/>
                    <a:pt x="654" y="488"/>
                    <a:pt x="654" y="488"/>
                  </a:cubicBezTo>
                  <a:cubicBezTo>
                    <a:pt x="648" y="482"/>
                    <a:pt x="642" y="482"/>
                    <a:pt x="630" y="482"/>
                  </a:cubicBezTo>
                  <a:cubicBezTo>
                    <a:pt x="606" y="482"/>
                    <a:pt x="583" y="488"/>
                    <a:pt x="553" y="506"/>
                  </a:cubicBezTo>
                  <a:cubicBezTo>
                    <a:pt x="495" y="529"/>
                    <a:pt x="436" y="588"/>
                    <a:pt x="448" y="647"/>
                  </a:cubicBezTo>
                  <a:cubicBezTo>
                    <a:pt x="453" y="682"/>
                    <a:pt x="483" y="700"/>
                    <a:pt x="530" y="700"/>
                  </a:cubicBezTo>
                  <a:cubicBezTo>
                    <a:pt x="553" y="700"/>
                    <a:pt x="577" y="694"/>
                    <a:pt x="606" y="682"/>
                  </a:cubicBezTo>
                  <a:cubicBezTo>
                    <a:pt x="660" y="659"/>
                    <a:pt x="718" y="600"/>
                    <a:pt x="712" y="547"/>
                  </a:cubicBezTo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6" name="Freeform: Shape 123">
              <a:extLst>
                <a:ext uri="{FF2B5EF4-FFF2-40B4-BE49-F238E27FC236}">
                  <a16:creationId xmlns:a16="http://schemas.microsoft.com/office/drawing/2014/main" id="{409AF93E-9CE6-4AE1-970B-EE52ECF7A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3577" y="4079678"/>
              <a:ext cx="241127" cy="285799"/>
            </a:xfrm>
            <a:custGeom>
              <a:avLst/>
              <a:gdLst>
                <a:gd name="T0" fmla="*/ 1054 w 1073"/>
                <a:gd name="T1" fmla="*/ 1124 h 1272"/>
                <a:gd name="T2" fmla="*/ 1054 w 1073"/>
                <a:gd name="T3" fmla="*/ 1124 h 1272"/>
                <a:gd name="T4" fmla="*/ 736 w 1073"/>
                <a:gd name="T5" fmla="*/ 577 h 1272"/>
                <a:gd name="T6" fmla="*/ 736 w 1073"/>
                <a:gd name="T7" fmla="*/ 100 h 1272"/>
                <a:gd name="T8" fmla="*/ 778 w 1073"/>
                <a:gd name="T9" fmla="*/ 53 h 1272"/>
                <a:gd name="T10" fmla="*/ 725 w 1073"/>
                <a:gd name="T11" fmla="*/ 0 h 1272"/>
                <a:gd name="T12" fmla="*/ 354 w 1073"/>
                <a:gd name="T13" fmla="*/ 0 h 1272"/>
                <a:gd name="T14" fmla="*/ 301 w 1073"/>
                <a:gd name="T15" fmla="*/ 53 h 1272"/>
                <a:gd name="T16" fmla="*/ 336 w 1073"/>
                <a:gd name="T17" fmla="*/ 100 h 1272"/>
                <a:gd name="T18" fmla="*/ 336 w 1073"/>
                <a:gd name="T19" fmla="*/ 577 h 1272"/>
                <a:gd name="T20" fmla="*/ 18 w 1073"/>
                <a:gd name="T21" fmla="*/ 1124 h 1272"/>
                <a:gd name="T22" fmla="*/ 18 w 1073"/>
                <a:gd name="T23" fmla="*/ 1224 h 1272"/>
                <a:gd name="T24" fmla="*/ 106 w 1073"/>
                <a:gd name="T25" fmla="*/ 1271 h 1272"/>
                <a:gd name="T26" fmla="*/ 966 w 1073"/>
                <a:gd name="T27" fmla="*/ 1271 h 1272"/>
                <a:gd name="T28" fmla="*/ 1054 w 1073"/>
                <a:gd name="T29" fmla="*/ 1224 h 1272"/>
                <a:gd name="T30" fmla="*/ 1054 w 1073"/>
                <a:gd name="T31" fmla="*/ 1124 h 1272"/>
                <a:gd name="T32" fmla="*/ 324 w 1073"/>
                <a:gd name="T33" fmla="*/ 53 h 1272"/>
                <a:gd name="T34" fmla="*/ 324 w 1073"/>
                <a:gd name="T35" fmla="*/ 53 h 1272"/>
                <a:gd name="T36" fmla="*/ 354 w 1073"/>
                <a:gd name="T37" fmla="*/ 23 h 1272"/>
                <a:gd name="T38" fmla="*/ 725 w 1073"/>
                <a:gd name="T39" fmla="*/ 23 h 1272"/>
                <a:gd name="T40" fmla="*/ 754 w 1073"/>
                <a:gd name="T41" fmla="*/ 53 h 1272"/>
                <a:gd name="T42" fmla="*/ 725 w 1073"/>
                <a:gd name="T43" fmla="*/ 76 h 1272"/>
                <a:gd name="T44" fmla="*/ 354 w 1073"/>
                <a:gd name="T45" fmla="*/ 76 h 1272"/>
                <a:gd name="T46" fmla="*/ 324 w 1073"/>
                <a:gd name="T47" fmla="*/ 53 h 1272"/>
                <a:gd name="T48" fmla="*/ 1037 w 1073"/>
                <a:gd name="T49" fmla="*/ 1213 h 1272"/>
                <a:gd name="T50" fmla="*/ 1037 w 1073"/>
                <a:gd name="T51" fmla="*/ 1213 h 1272"/>
                <a:gd name="T52" fmla="*/ 966 w 1073"/>
                <a:gd name="T53" fmla="*/ 1248 h 1272"/>
                <a:gd name="T54" fmla="*/ 106 w 1073"/>
                <a:gd name="T55" fmla="*/ 1248 h 1272"/>
                <a:gd name="T56" fmla="*/ 41 w 1073"/>
                <a:gd name="T57" fmla="*/ 1213 h 1272"/>
                <a:gd name="T58" fmla="*/ 41 w 1073"/>
                <a:gd name="T59" fmla="*/ 1136 h 1272"/>
                <a:gd name="T60" fmla="*/ 359 w 1073"/>
                <a:gd name="T61" fmla="*/ 588 h 1272"/>
                <a:gd name="T62" fmla="*/ 359 w 1073"/>
                <a:gd name="T63" fmla="*/ 583 h 1272"/>
                <a:gd name="T64" fmla="*/ 359 w 1073"/>
                <a:gd name="T65" fmla="*/ 106 h 1272"/>
                <a:gd name="T66" fmla="*/ 713 w 1073"/>
                <a:gd name="T67" fmla="*/ 106 h 1272"/>
                <a:gd name="T68" fmla="*/ 713 w 1073"/>
                <a:gd name="T69" fmla="*/ 583 h 1272"/>
                <a:gd name="T70" fmla="*/ 1037 w 1073"/>
                <a:gd name="T71" fmla="*/ 1136 h 1272"/>
                <a:gd name="T72" fmla="*/ 1037 w 1073"/>
                <a:gd name="T73" fmla="*/ 1213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272">
                  <a:moveTo>
                    <a:pt x="1054" y="1124"/>
                  </a:moveTo>
                  <a:lnTo>
                    <a:pt x="1054" y="1124"/>
                  </a:lnTo>
                  <a:cubicBezTo>
                    <a:pt x="736" y="577"/>
                    <a:pt x="736" y="577"/>
                    <a:pt x="736" y="577"/>
                  </a:cubicBezTo>
                  <a:cubicBezTo>
                    <a:pt x="736" y="100"/>
                    <a:pt x="736" y="100"/>
                    <a:pt x="736" y="100"/>
                  </a:cubicBezTo>
                  <a:cubicBezTo>
                    <a:pt x="760" y="94"/>
                    <a:pt x="778" y="76"/>
                    <a:pt x="778" y="53"/>
                  </a:cubicBezTo>
                  <a:cubicBezTo>
                    <a:pt x="778" y="23"/>
                    <a:pt x="754" y="0"/>
                    <a:pt x="725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24" y="0"/>
                    <a:pt x="301" y="23"/>
                    <a:pt x="301" y="53"/>
                  </a:cubicBezTo>
                  <a:cubicBezTo>
                    <a:pt x="301" y="76"/>
                    <a:pt x="312" y="94"/>
                    <a:pt x="336" y="100"/>
                  </a:cubicBezTo>
                  <a:cubicBezTo>
                    <a:pt x="336" y="577"/>
                    <a:pt x="336" y="577"/>
                    <a:pt x="336" y="577"/>
                  </a:cubicBezTo>
                  <a:cubicBezTo>
                    <a:pt x="18" y="1124"/>
                    <a:pt x="18" y="1124"/>
                    <a:pt x="18" y="1124"/>
                  </a:cubicBezTo>
                  <a:cubicBezTo>
                    <a:pt x="0" y="1154"/>
                    <a:pt x="0" y="1195"/>
                    <a:pt x="18" y="1224"/>
                  </a:cubicBezTo>
                  <a:cubicBezTo>
                    <a:pt x="36" y="1254"/>
                    <a:pt x="71" y="1271"/>
                    <a:pt x="106" y="1271"/>
                  </a:cubicBezTo>
                  <a:cubicBezTo>
                    <a:pt x="966" y="1271"/>
                    <a:pt x="966" y="1271"/>
                    <a:pt x="966" y="1271"/>
                  </a:cubicBezTo>
                  <a:cubicBezTo>
                    <a:pt x="1001" y="1271"/>
                    <a:pt x="1037" y="1254"/>
                    <a:pt x="1054" y="1224"/>
                  </a:cubicBezTo>
                  <a:cubicBezTo>
                    <a:pt x="1072" y="1195"/>
                    <a:pt x="1072" y="1154"/>
                    <a:pt x="1054" y="1124"/>
                  </a:cubicBezTo>
                  <a:close/>
                  <a:moveTo>
                    <a:pt x="324" y="53"/>
                  </a:moveTo>
                  <a:lnTo>
                    <a:pt x="324" y="53"/>
                  </a:lnTo>
                  <a:cubicBezTo>
                    <a:pt x="324" y="35"/>
                    <a:pt x="336" y="23"/>
                    <a:pt x="354" y="23"/>
                  </a:cubicBezTo>
                  <a:cubicBezTo>
                    <a:pt x="725" y="23"/>
                    <a:pt x="725" y="23"/>
                    <a:pt x="725" y="23"/>
                  </a:cubicBezTo>
                  <a:cubicBezTo>
                    <a:pt x="742" y="23"/>
                    <a:pt x="754" y="35"/>
                    <a:pt x="754" y="53"/>
                  </a:cubicBezTo>
                  <a:cubicBezTo>
                    <a:pt x="754" y="64"/>
                    <a:pt x="742" y="76"/>
                    <a:pt x="725" y="76"/>
                  </a:cubicBezTo>
                  <a:cubicBezTo>
                    <a:pt x="354" y="76"/>
                    <a:pt x="354" y="76"/>
                    <a:pt x="354" y="76"/>
                  </a:cubicBezTo>
                  <a:cubicBezTo>
                    <a:pt x="336" y="76"/>
                    <a:pt x="324" y="64"/>
                    <a:pt x="324" y="53"/>
                  </a:cubicBezTo>
                  <a:close/>
                  <a:moveTo>
                    <a:pt x="1037" y="1213"/>
                  </a:moveTo>
                  <a:lnTo>
                    <a:pt x="1037" y="1213"/>
                  </a:lnTo>
                  <a:cubicBezTo>
                    <a:pt x="1019" y="1236"/>
                    <a:pt x="995" y="1248"/>
                    <a:pt x="966" y="1248"/>
                  </a:cubicBezTo>
                  <a:cubicBezTo>
                    <a:pt x="106" y="1248"/>
                    <a:pt x="106" y="1248"/>
                    <a:pt x="106" y="1248"/>
                  </a:cubicBezTo>
                  <a:cubicBezTo>
                    <a:pt x="77" y="1248"/>
                    <a:pt x="53" y="1236"/>
                    <a:pt x="41" y="1213"/>
                  </a:cubicBezTo>
                  <a:cubicBezTo>
                    <a:pt x="30" y="1189"/>
                    <a:pt x="30" y="1159"/>
                    <a:pt x="41" y="1136"/>
                  </a:cubicBezTo>
                  <a:cubicBezTo>
                    <a:pt x="359" y="588"/>
                    <a:pt x="359" y="588"/>
                    <a:pt x="359" y="588"/>
                  </a:cubicBezTo>
                  <a:cubicBezTo>
                    <a:pt x="359" y="583"/>
                    <a:pt x="359" y="583"/>
                    <a:pt x="359" y="583"/>
                  </a:cubicBezTo>
                  <a:cubicBezTo>
                    <a:pt x="359" y="106"/>
                    <a:pt x="359" y="106"/>
                    <a:pt x="359" y="106"/>
                  </a:cubicBezTo>
                  <a:cubicBezTo>
                    <a:pt x="713" y="106"/>
                    <a:pt x="713" y="106"/>
                    <a:pt x="713" y="106"/>
                  </a:cubicBezTo>
                  <a:cubicBezTo>
                    <a:pt x="713" y="583"/>
                    <a:pt x="713" y="583"/>
                    <a:pt x="713" y="583"/>
                  </a:cubicBezTo>
                  <a:cubicBezTo>
                    <a:pt x="1037" y="1136"/>
                    <a:pt x="1037" y="1136"/>
                    <a:pt x="1037" y="1136"/>
                  </a:cubicBezTo>
                  <a:cubicBezTo>
                    <a:pt x="1048" y="1159"/>
                    <a:pt x="1048" y="1189"/>
                    <a:pt x="1037" y="12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7" name="Freeform: Shape 124">
              <a:extLst>
                <a:ext uri="{FF2B5EF4-FFF2-40B4-BE49-F238E27FC236}">
                  <a16:creationId xmlns:a16="http://schemas.microsoft.com/office/drawing/2014/main" id="{1508A75F-D7B0-4A9F-A746-203EA415B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930" y="4012198"/>
              <a:ext cx="21830" cy="21832"/>
            </a:xfrm>
            <a:custGeom>
              <a:avLst/>
              <a:gdLst>
                <a:gd name="T0" fmla="*/ 47 w 96"/>
                <a:gd name="T1" fmla="*/ 94 h 95"/>
                <a:gd name="T2" fmla="*/ 47 w 96"/>
                <a:gd name="T3" fmla="*/ 94 h 95"/>
                <a:gd name="T4" fmla="*/ 95 w 96"/>
                <a:gd name="T5" fmla="*/ 47 h 95"/>
                <a:gd name="T6" fmla="*/ 47 w 96"/>
                <a:gd name="T7" fmla="*/ 0 h 95"/>
                <a:gd name="T8" fmla="*/ 0 w 96"/>
                <a:gd name="T9" fmla="*/ 47 h 95"/>
                <a:gd name="T10" fmla="*/ 47 w 96"/>
                <a:gd name="T1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95">
                  <a:moveTo>
                    <a:pt x="47" y="94"/>
                  </a:moveTo>
                  <a:lnTo>
                    <a:pt x="47" y="94"/>
                  </a:lnTo>
                  <a:cubicBezTo>
                    <a:pt x="77" y="94"/>
                    <a:pt x="95" y="71"/>
                    <a:pt x="95" y="47"/>
                  </a:cubicBezTo>
                  <a:cubicBezTo>
                    <a:pt x="95" y="24"/>
                    <a:pt x="77" y="0"/>
                    <a:pt x="47" y="0"/>
                  </a:cubicBezTo>
                  <a:cubicBezTo>
                    <a:pt x="24" y="0"/>
                    <a:pt x="0" y="24"/>
                    <a:pt x="0" y="47"/>
                  </a:cubicBezTo>
                  <a:cubicBezTo>
                    <a:pt x="0" y="71"/>
                    <a:pt x="24" y="94"/>
                    <a:pt x="47" y="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8" name="Freeform: Shape 125">
              <a:extLst>
                <a:ext uri="{FF2B5EF4-FFF2-40B4-BE49-F238E27FC236}">
                  <a16:creationId xmlns:a16="http://schemas.microsoft.com/office/drawing/2014/main" id="{E3F36B98-E475-4575-B292-325CD6D6D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668" y="3968535"/>
              <a:ext cx="17861" cy="16870"/>
            </a:xfrm>
            <a:custGeom>
              <a:avLst/>
              <a:gdLst>
                <a:gd name="T0" fmla="*/ 36 w 78"/>
                <a:gd name="T1" fmla="*/ 76 h 77"/>
                <a:gd name="T2" fmla="*/ 36 w 78"/>
                <a:gd name="T3" fmla="*/ 76 h 77"/>
                <a:gd name="T4" fmla="*/ 77 w 78"/>
                <a:gd name="T5" fmla="*/ 41 h 77"/>
                <a:gd name="T6" fmla="*/ 36 w 78"/>
                <a:gd name="T7" fmla="*/ 0 h 77"/>
                <a:gd name="T8" fmla="*/ 0 w 78"/>
                <a:gd name="T9" fmla="*/ 41 h 77"/>
                <a:gd name="T10" fmla="*/ 36 w 78"/>
                <a:gd name="T1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77">
                  <a:moveTo>
                    <a:pt x="36" y="76"/>
                  </a:moveTo>
                  <a:lnTo>
                    <a:pt x="36" y="76"/>
                  </a:lnTo>
                  <a:cubicBezTo>
                    <a:pt x="59" y="76"/>
                    <a:pt x="77" y="59"/>
                    <a:pt x="77" y="41"/>
                  </a:cubicBezTo>
                  <a:cubicBezTo>
                    <a:pt x="77" y="18"/>
                    <a:pt x="59" y="0"/>
                    <a:pt x="36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59"/>
                    <a:pt x="18" y="76"/>
                    <a:pt x="36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29" name="Freeform: Shape 126">
              <a:extLst>
                <a:ext uri="{FF2B5EF4-FFF2-40B4-BE49-F238E27FC236}">
                  <a16:creationId xmlns:a16="http://schemas.microsoft.com/office/drawing/2014/main" id="{36B21CA8-E5E8-4A7F-9FF8-4A65E5F52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521" y="4001282"/>
              <a:ext cx="28777" cy="29770"/>
            </a:xfrm>
            <a:custGeom>
              <a:avLst/>
              <a:gdLst>
                <a:gd name="T0" fmla="*/ 65 w 130"/>
                <a:gd name="T1" fmla="*/ 130 h 131"/>
                <a:gd name="T2" fmla="*/ 65 w 130"/>
                <a:gd name="T3" fmla="*/ 130 h 131"/>
                <a:gd name="T4" fmla="*/ 129 w 130"/>
                <a:gd name="T5" fmla="*/ 65 h 131"/>
                <a:gd name="T6" fmla="*/ 65 w 130"/>
                <a:gd name="T7" fmla="*/ 0 h 131"/>
                <a:gd name="T8" fmla="*/ 0 w 130"/>
                <a:gd name="T9" fmla="*/ 65 h 131"/>
                <a:gd name="T10" fmla="*/ 65 w 130"/>
                <a:gd name="T11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31">
                  <a:moveTo>
                    <a:pt x="65" y="130"/>
                  </a:moveTo>
                  <a:lnTo>
                    <a:pt x="65" y="130"/>
                  </a:lnTo>
                  <a:cubicBezTo>
                    <a:pt x="100" y="130"/>
                    <a:pt x="129" y="100"/>
                    <a:pt x="129" y="65"/>
                  </a:cubicBezTo>
                  <a:cubicBezTo>
                    <a:pt x="129" y="30"/>
                    <a:pt x="100" y="0"/>
                    <a:pt x="65" y="0"/>
                  </a:cubicBezTo>
                  <a:cubicBezTo>
                    <a:pt x="29" y="0"/>
                    <a:pt x="0" y="30"/>
                    <a:pt x="0" y="65"/>
                  </a:cubicBezTo>
                  <a:cubicBezTo>
                    <a:pt x="0" y="100"/>
                    <a:pt x="29" y="130"/>
                    <a:pt x="65" y="1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30" name="Freeform: Shape 127">
              <a:extLst>
                <a:ext uri="{FF2B5EF4-FFF2-40B4-BE49-F238E27FC236}">
                  <a16:creationId xmlns:a16="http://schemas.microsoft.com/office/drawing/2014/main" id="{EB0B8FF1-E150-4882-B99C-84B812494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729" y="4058839"/>
              <a:ext cx="13892" cy="13893"/>
            </a:xfrm>
            <a:custGeom>
              <a:avLst/>
              <a:gdLst>
                <a:gd name="T0" fmla="*/ 30 w 60"/>
                <a:gd name="T1" fmla="*/ 59 h 60"/>
                <a:gd name="T2" fmla="*/ 30 w 60"/>
                <a:gd name="T3" fmla="*/ 59 h 60"/>
                <a:gd name="T4" fmla="*/ 59 w 60"/>
                <a:gd name="T5" fmla="*/ 30 h 60"/>
                <a:gd name="T6" fmla="*/ 30 w 60"/>
                <a:gd name="T7" fmla="*/ 0 h 60"/>
                <a:gd name="T8" fmla="*/ 0 w 60"/>
                <a:gd name="T9" fmla="*/ 30 h 60"/>
                <a:gd name="T10" fmla="*/ 30 w 60"/>
                <a:gd name="T11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60">
                  <a:moveTo>
                    <a:pt x="30" y="59"/>
                  </a:moveTo>
                  <a:lnTo>
                    <a:pt x="30" y="59"/>
                  </a:lnTo>
                  <a:cubicBezTo>
                    <a:pt x="41" y="59"/>
                    <a:pt x="59" y="47"/>
                    <a:pt x="59" y="30"/>
                  </a:cubicBezTo>
                  <a:cubicBezTo>
                    <a:pt x="59" y="12"/>
                    <a:pt x="41" y="0"/>
                    <a:pt x="30" y="0"/>
                  </a:cubicBezTo>
                  <a:cubicBezTo>
                    <a:pt x="12" y="0"/>
                    <a:pt x="0" y="12"/>
                    <a:pt x="0" y="30"/>
                  </a:cubicBezTo>
                  <a:cubicBezTo>
                    <a:pt x="0" y="47"/>
                    <a:pt x="12" y="59"/>
                    <a:pt x="30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31" name="Freeform: Shape 128">
              <a:extLst>
                <a:ext uri="{FF2B5EF4-FFF2-40B4-BE49-F238E27FC236}">
                  <a16:creationId xmlns:a16="http://schemas.microsoft.com/office/drawing/2014/main" id="{756304E3-9244-4F3D-8C98-2613A2940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469" y="4259295"/>
              <a:ext cx="216320" cy="94275"/>
            </a:xfrm>
            <a:custGeom>
              <a:avLst/>
              <a:gdLst>
                <a:gd name="T0" fmla="*/ 772 w 961"/>
                <a:gd name="T1" fmla="*/ 42 h 419"/>
                <a:gd name="T2" fmla="*/ 772 w 961"/>
                <a:gd name="T3" fmla="*/ 42 h 419"/>
                <a:gd name="T4" fmla="*/ 642 w 961"/>
                <a:gd name="T5" fmla="*/ 42 h 419"/>
                <a:gd name="T6" fmla="*/ 607 w 961"/>
                <a:gd name="T7" fmla="*/ 24 h 419"/>
                <a:gd name="T8" fmla="*/ 565 w 961"/>
                <a:gd name="T9" fmla="*/ 42 h 419"/>
                <a:gd name="T10" fmla="*/ 489 w 961"/>
                <a:gd name="T11" fmla="*/ 42 h 419"/>
                <a:gd name="T12" fmla="*/ 407 w 961"/>
                <a:gd name="T13" fmla="*/ 0 h 419"/>
                <a:gd name="T14" fmla="*/ 330 w 961"/>
                <a:gd name="T15" fmla="*/ 42 h 419"/>
                <a:gd name="T16" fmla="*/ 183 w 961"/>
                <a:gd name="T17" fmla="*/ 42 h 419"/>
                <a:gd name="T18" fmla="*/ 6 w 961"/>
                <a:gd name="T19" fmla="*/ 354 h 419"/>
                <a:gd name="T20" fmla="*/ 6 w 961"/>
                <a:gd name="T21" fmla="*/ 395 h 419"/>
                <a:gd name="T22" fmla="*/ 47 w 961"/>
                <a:gd name="T23" fmla="*/ 418 h 419"/>
                <a:gd name="T24" fmla="*/ 907 w 961"/>
                <a:gd name="T25" fmla="*/ 418 h 419"/>
                <a:gd name="T26" fmla="*/ 948 w 961"/>
                <a:gd name="T27" fmla="*/ 395 h 419"/>
                <a:gd name="T28" fmla="*/ 948 w 961"/>
                <a:gd name="T29" fmla="*/ 354 h 419"/>
                <a:gd name="T30" fmla="*/ 772 w 961"/>
                <a:gd name="T31" fmla="*/ 42 h 419"/>
                <a:gd name="T32" fmla="*/ 300 w 961"/>
                <a:gd name="T33" fmla="*/ 324 h 419"/>
                <a:gd name="T34" fmla="*/ 300 w 961"/>
                <a:gd name="T35" fmla="*/ 324 h 419"/>
                <a:gd name="T36" fmla="*/ 248 w 961"/>
                <a:gd name="T37" fmla="*/ 271 h 419"/>
                <a:gd name="T38" fmla="*/ 300 w 961"/>
                <a:gd name="T39" fmla="*/ 218 h 419"/>
                <a:gd name="T40" fmla="*/ 353 w 961"/>
                <a:gd name="T41" fmla="*/ 271 h 419"/>
                <a:gd name="T42" fmla="*/ 300 w 961"/>
                <a:gd name="T43" fmla="*/ 324 h 419"/>
                <a:gd name="T44" fmla="*/ 407 w 961"/>
                <a:gd name="T45" fmla="*/ 130 h 419"/>
                <a:gd name="T46" fmla="*/ 407 w 961"/>
                <a:gd name="T47" fmla="*/ 130 h 419"/>
                <a:gd name="T48" fmla="*/ 371 w 961"/>
                <a:gd name="T49" fmla="*/ 89 h 419"/>
                <a:gd name="T50" fmla="*/ 407 w 961"/>
                <a:gd name="T51" fmla="*/ 53 h 419"/>
                <a:gd name="T52" fmla="*/ 448 w 961"/>
                <a:gd name="T53" fmla="*/ 89 h 419"/>
                <a:gd name="T54" fmla="*/ 407 w 961"/>
                <a:gd name="T55" fmla="*/ 130 h 419"/>
                <a:gd name="T56" fmla="*/ 607 w 961"/>
                <a:gd name="T57" fmla="*/ 53 h 419"/>
                <a:gd name="T58" fmla="*/ 607 w 961"/>
                <a:gd name="T59" fmla="*/ 53 h 419"/>
                <a:gd name="T60" fmla="*/ 624 w 961"/>
                <a:gd name="T61" fmla="*/ 71 h 419"/>
                <a:gd name="T62" fmla="*/ 607 w 961"/>
                <a:gd name="T63" fmla="*/ 83 h 419"/>
                <a:gd name="T64" fmla="*/ 589 w 961"/>
                <a:gd name="T65" fmla="*/ 71 h 419"/>
                <a:gd name="T66" fmla="*/ 607 w 961"/>
                <a:gd name="T67" fmla="*/ 53 h 419"/>
                <a:gd name="T68" fmla="*/ 560 w 961"/>
                <a:gd name="T69" fmla="*/ 289 h 419"/>
                <a:gd name="T70" fmla="*/ 560 w 961"/>
                <a:gd name="T71" fmla="*/ 289 h 419"/>
                <a:gd name="T72" fmla="*/ 477 w 961"/>
                <a:gd name="T73" fmla="*/ 206 h 419"/>
                <a:gd name="T74" fmla="*/ 560 w 961"/>
                <a:gd name="T75" fmla="*/ 124 h 419"/>
                <a:gd name="T76" fmla="*/ 642 w 961"/>
                <a:gd name="T77" fmla="*/ 206 h 419"/>
                <a:gd name="T78" fmla="*/ 560 w 961"/>
                <a:gd name="T79" fmla="*/ 289 h 419"/>
                <a:gd name="T80" fmla="*/ 695 w 961"/>
                <a:gd name="T81" fmla="*/ 366 h 419"/>
                <a:gd name="T82" fmla="*/ 695 w 961"/>
                <a:gd name="T83" fmla="*/ 366 h 419"/>
                <a:gd name="T84" fmla="*/ 671 w 961"/>
                <a:gd name="T85" fmla="*/ 342 h 419"/>
                <a:gd name="T86" fmla="*/ 695 w 961"/>
                <a:gd name="T87" fmla="*/ 318 h 419"/>
                <a:gd name="T88" fmla="*/ 719 w 961"/>
                <a:gd name="T89" fmla="*/ 342 h 419"/>
                <a:gd name="T90" fmla="*/ 695 w 961"/>
                <a:gd name="T91" fmla="*/ 36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1" h="419">
                  <a:moveTo>
                    <a:pt x="772" y="42"/>
                  </a:moveTo>
                  <a:lnTo>
                    <a:pt x="772" y="42"/>
                  </a:lnTo>
                  <a:cubicBezTo>
                    <a:pt x="642" y="42"/>
                    <a:pt x="642" y="42"/>
                    <a:pt x="642" y="42"/>
                  </a:cubicBezTo>
                  <a:cubicBezTo>
                    <a:pt x="636" y="30"/>
                    <a:pt x="619" y="24"/>
                    <a:pt x="607" y="24"/>
                  </a:cubicBezTo>
                  <a:cubicBezTo>
                    <a:pt x="589" y="24"/>
                    <a:pt x="577" y="30"/>
                    <a:pt x="565" y="42"/>
                  </a:cubicBezTo>
                  <a:cubicBezTo>
                    <a:pt x="489" y="42"/>
                    <a:pt x="489" y="42"/>
                    <a:pt x="489" y="42"/>
                  </a:cubicBezTo>
                  <a:cubicBezTo>
                    <a:pt x="471" y="18"/>
                    <a:pt x="442" y="0"/>
                    <a:pt x="407" y="0"/>
                  </a:cubicBezTo>
                  <a:cubicBezTo>
                    <a:pt x="377" y="0"/>
                    <a:pt x="348" y="18"/>
                    <a:pt x="330" y="42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6" y="354"/>
                    <a:pt x="6" y="354"/>
                    <a:pt x="6" y="354"/>
                  </a:cubicBezTo>
                  <a:cubicBezTo>
                    <a:pt x="0" y="366"/>
                    <a:pt x="0" y="383"/>
                    <a:pt x="6" y="395"/>
                  </a:cubicBezTo>
                  <a:cubicBezTo>
                    <a:pt x="12" y="413"/>
                    <a:pt x="30" y="418"/>
                    <a:pt x="47" y="418"/>
                  </a:cubicBezTo>
                  <a:cubicBezTo>
                    <a:pt x="907" y="418"/>
                    <a:pt x="907" y="418"/>
                    <a:pt x="907" y="418"/>
                  </a:cubicBezTo>
                  <a:cubicBezTo>
                    <a:pt x="925" y="418"/>
                    <a:pt x="942" y="413"/>
                    <a:pt x="948" y="395"/>
                  </a:cubicBezTo>
                  <a:cubicBezTo>
                    <a:pt x="960" y="383"/>
                    <a:pt x="960" y="366"/>
                    <a:pt x="948" y="354"/>
                  </a:cubicBezTo>
                  <a:lnTo>
                    <a:pt x="772" y="42"/>
                  </a:lnTo>
                  <a:close/>
                  <a:moveTo>
                    <a:pt x="300" y="324"/>
                  </a:moveTo>
                  <a:lnTo>
                    <a:pt x="300" y="324"/>
                  </a:lnTo>
                  <a:cubicBezTo>
                    <a:pt x="271" y="324"/>
                    <a:pt x="248" y="301"/>
                    <a:pt x="248" y="271"/>
                  </a:cubicBezTo>
                  <a:cubicBezTo>
                    <a:pt x="248" y="242"/>
                    <a:pt x="271" y="218"/>
                    <a:pt x="300" y="218"/>
                  </a:cubicBezTo>
                  <a:cubicBezTo>
                    <a:pt x="330" y="218"/>
                    <a:pt x="353" y="242"/>
                    <a:pt x="353" y="271"/>
                  </a:cubicBezTo>
                  <a:cubicBezTo>
                    <a:pt x="353" y="301"/>
                    <a:pt x="330" y="324"/>
                    <a:pt x="300" y="324"/>
                  </a:cubicBezTo>
                  <a:close/>
                  <a:moveTo>
                    <a:pt x="407" y="130"/>
                  </a:moveTo>
                  <a:lnTo>
                    <a:pt x="407" y="130"/>
                  </a:lnTo>
                  <a:cubicBezTo>
                    <a:pt x="389" y="130"/>
                    <a:pt x="371" y="112"/>
                    <a:pt x="371" y="89"/>
                  </a:cubicBezTo>
                  <a:cubicBezTo>
                    <a:pt x="371" y="71"/>
                    <a:pt x="389" y="53"/>
                    <a:pt x="407" y="53"/>
                  </a:cubicBezTo>
                  <a:cubicBezTo>
                    <a:pt x="430" y="53"/>
                    <a:pt x="448" y="71"/>
                    <a:pt x="448" y="89"/>
                  </a:cubicBezTo>
                  <a:cubicBezTo>
                    <a:pt x="448" y="112"/>
                    <a:pt x="430" y="130"/>
                    <a:pt x="407" y="130"/>
                  </a:cubicBezTo>
                  <a:close/>
                  <a:moveTo>
                    <a:pt x="607" y="53"/>
                  </a:moveTo>
                  <a:lnTo>
                    <a:pt x="607" y="53"/>
                  </a:lnTo>
                  <a:cubicBezTo>
                    <a:pt x="612" y="53"/>
                    <a:pt x="624" y="59"/>
                    <a:pt x="624" y="71"/>
                  </a:cubicBezTo>
                  <a:cubicBezTo>
                    <a:pt x="624" y="77"/>
                    <a:pt x="612" y="83"/>
                    <a:pt x="607" y="83"/>
                  </a:cubicBezTo>
                  <a:cubicBezTo>
                    <a:pt x="595" y="83"/>
                    <a:pt x="589" y="77"/>
                    <a:pt x="589" y="71"/>
                  </a:cubicBezTo>
                  <a:cubicBezTo>
                    <a:pt x="589" y="59"/>
                    <a:pt x="595" y="53"/>
                    <a:pt x="607" y="53"/>
                  </a:cubicBezTo>
                  <a:close/>
                  <a:moveTo>
                    <a:pt x="560" y="289"/>
                  </a:moveTo>
                  <a:lnTo>
                    <a:pt x="560" y="289"/>
                  </a:lnTo>
                  <a:cubicBezTo>
                    <a:pt x="518" y="289"/>
                    <a:pt x="477" y="248"/>
                    <a:pt x="477" y="206"/>
                  </a:cubicBezTo>
                  <a:cubicBezTo>
                    <a:pt x="477" y="159"/>
                    <a:pt x="518" y="124"/>
                    <a:pt x="560" y="124"/>
                  </a:cubicBezTo>
                  <a:cubicBezTo>
                    <a:pt x="607" y="124"/>
                    <a:pt x="642" y="159"/>
                    <a:pt x="642" y="206"/>
                  </a:cubicBezTo>
                  <a:cubicBezTo>
                    <a:pt x="642" y="248"/>
                    <a:pt x="607" y="289"/>
                    <a:pt x="560" y="289"/>
                  </a:cubicBezTo>
                  <a:close/>
                  <a:moveTo>
                    <a:pt x="695" y="366"/>
                  </a:moveTo>
                  <a:lnTo>
                    <a:pt x="695" y="366"/>
                  </a:lnTo>
                  <a:cubicBezTo>
                    <a:pt x="683" y="366"/>
                    <a:pt x="671" y="354"/>
                    <a:pt x="671" y="342"/>
                  </a:cubicBezTo>
                  <a:cubicBezTo>
                    <a:pt x="671" y="324"/>
                    <a:pt x="683" y="318"/>
                    <a:pt x="695" y="318"/>
                  </a:cubicBezTo>
                  <a:cubicBezTo>
                    <a:pt x="713" y="318"/>
                    <a:pt x="719" y="324"/>
                    <a:pt x="719" y="342"/>
                  </a:cubicBezTo>
                  <a:cubicBezTo>
                    <a:pt x="719" y="354"/>
                    <a:pt x="713" y="366"/>
                    <a:pt x="695" y="3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32" name="Freeform: Shape 129">
              <a:extLst>
                <a:ext uri="{FF2B5EF4-FFF2-40B4-BE49-F238E27FC236}">
                  <a16:creationId xmlns:a16="http://schemas.microsoft.com/office/drawing/2014/main" id="{917E7091-837C-4B16-996B-5A77E4206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641" y="4106472"/>
              <a:ext cx="176629" cy="228243"/>
            </a:xfrm>
            <a:custGeom>
              <a:avLst/>
              <a:gdLst>
                <a:gd name="T0" fmla="*/ 760 w 784"/>
                <a:gd name="T1" fmla="*/ 919 h 1014"/>
                <a:gd name="T2" fmla="*/ 424 w 784"/>
                <a:gd name="T3" fmla="*/ 766 h 1014"/>
                <a:gd name="T4" fmla="*/ 695 w 784"/>
                <a:gd name="T5" fmla="*/ 130 h 1014"/>
                <a:gd name="T6" fmla="*/ 289 w 784"/>
                <a:gd name="T7" fmla="*/ 707 h 1014"/>
                <a:gd name="T8" fmla="*/ 0 w 784"/>
                <a:gd name="T9" fmla="*/ 577 h 1014"/>
                <a:gd name="T10" fmla="*/ 783 w 784"/>
                <a:gd name="T11" fmla="*/ 0 h 1014"/>
                <a:gd name="T12" fmla="*/ 760 w 784"/>
                <a:gd name="T13" fmla="*/ 919 h 1014"/>
                <a:gd name="T14" fmla="*/ 330 w 784"/>
                <a:gd name="T15" fmla="*/ 1013 h 1014"/>
                <a:gd name="T16" fmla="*/ 277 w 784"/>
                <a:gd name="T17" fmla="*/ 801 h 1014"/>
                <a:gd name="T18" fmla="*/ 465 w 784"/>
                <a:gd name="T19" fmla="*/ 872 h 1014"/>
                <a:gd name="T20" fmla="*/ 330 w 784"/>
                <a:gd name="T21" fmla="*/ 101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4" h="1014">
                  <a:moveTo>
                    <a:pt x="760" y="919"/>
                  </a:moveTo>
                  <a:lnTo>
                    <a:pt x="424" y="766"/>
                  </a:lnTo>
                  <a:lnTo>
                    <a:pt x="695" y="130"/>
                  </a:lnTo>
                  <a:lnTo>
                    <a:pt x="289" y="707"/>
                  </a:lnTo>
                  <a:lnTo>
                    <a:pt x="0" y="577"/>
                  </a:lnTo>
                  <a:lnTo>
                    <a:pt x="783" y="0"/>
                  </a:lnTo>
                  <a:lnTo>
                    <a:pt x="760" y="919"/>
                  </a:lnTo>
                  <a:close/>
                  <a:moveTo>
                    <a:pt x="330" y="1013"/>
                  </a:moveTo>
                  <a:lnTo>
                    <a:pt x="277" y="801"/>
                  </a:lnTo>
                  <a:lnTo>
                    <a:pt x="465" y="872"/>
                  </a:lnTo>
                  <a:lnTo>
                    <a:pt x="330" y="1013"/>
                  </a:lnTo>
                  <a:close/>
                </a:path>
              </a:pathLst>
            </a:custGeom>
            <a:solidFill>
              <a:srgbClr val="181717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33" name="Freeform: Shape 130">
              <a:extLst>
                <a:ext uri="{FF2B5EF4-FFF2-40B4-BE49-F238E27FC236}">
                  <a16:creationId xmlns:a16="http://schemas.microsoft.com/office/drawing/2014/main" id="{C1A7B08A-EC83-47F9-86AE-9EFF98B2D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0129" y="2191219"/>
              <a:ext cx="94268" cy="102213"/>
            </a:xfrm>
            <a:custGeom>
              <a:avLst/>
              <a:gdLst>
                <a:gd name="T0" fmla="*/ 0 w 418"/>
                <a:gd name="T1" fmla="*/ 454 h 455"/>
                <a:gd name="T2" fmla="*/ 0 w 418"/>
                <a:gd name="T3" fmla="*/ 454 h 455"/>
                <a:gd name="T4" fmla="*/ 417 w 418"/>
                <a:gd name="T5" fmla="*/ 271 h 455"/>
                <a:gd name="T6" fmla="*/ 0 w 418"/>
                <a:gd name="T7" fmla="*/ 0 h 455"/>
                <a:gd name="T8" fmla="*/ 0 w 418"/>
                <a:gd name="T9" fmla="*/ 45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455">
                  <a:moveTo>
                    <a:pt x="0" y="454"/>
                  </a:moveTo>
                  <a:lnTo>
                    <a:pt x="0" y="454"/>
                  </a:lnTo>
                  <a:cubicBezTo>
                    <a:pt x="417" y="271"/>
                    <a:pt x="417" y="271"/>
                    <a:pt x="417" y="271"/>
                  </a:cubicBezTo>
                  <a:cubicBezTo>
                    <a:pt x="340" y="118"/>
                    <a:pt x="187" y="6"/>
                    <a:pt x="0" y="0"/>
                  </a:cubicBezTo>
                  <a:lnTo>
                    <a:pt x="0" y="4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34" name="Freeform: Shape 131">
              <a:extLst>
                <a:ext uri="{FF2B5EF4-FFF2-40B4-BE49-F238E27FC236}">
                  <a16:creationId xmlns:a16="http://schemas.microsoft.com/office/drawing/2014/main" id="{9A343EC8-5A90-4484-A6FD-7C5883115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000" y="2191219"/>
              <a:ext cx="170674" cy="217327"/>
            </a:xfrm>
            <a:custGeom>
              <a:avLst/>
              <a:gdLst>
                <a:gd name="T0" fmla="*/ 465 w 760"/>
                <a:gd name="T1" fmla="*/ 489 h 967"/>
                <a:gd name="T2" fmla="*/ 465 w 760"/>
                <a:gd name="T3" fmla="*/ 489 h 967"/>
                <a:gd name="T4" fmla="*/ 465 w 760"/>
                <a:gd name="T5" fmla="*/ 0 h 967"/>
                <a:gd name="T6" fmla="*/ 0 w 760"/>
                <a:gd name="T7" fmla="*/ 483 h 967"/>
                <a:gd name="T8" fmla="*/ 483 w 760"/>
                <a:gd name="T9" fmla="*/ 966 h 967"/>
                <a:gd name="T10" fmla="*/ 741 w 760"/>
                <a:gd name="T11" fmla="*/ 889 h 967"/>
                <a:gd name="T12" fmla="*/ 741 w 760"/>
                <a:gd name="T13" fmla="*/ 889 h 967"/>
                <a:gd name="T14" fmla="*/ 753 w 760"/>
                <a:gd name="T15" fmla="*/ 883 h 967"/>
                <a:gd name="T16" fmla="*/ 753 w 760"/>
                <a:gd name="T17" fmla="*/ 883 h 967"/>
                <a:gd name="T18" fmla="*/ 759 w 760"/>
                <a:gd name="T19" fmla="*/ 877 h 967"/>
                <a:gd name="T20" fmla="*/ 465 w 760"/>
                <a:gd name="T21" fmla="*/ 489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0" h="967">
                  <a:moveTo>
                    <a:pt x="465" y="489"/>
                  </a:moveTo>
                  <a:lnTo>
                    <a:pt x="465" y="489"/>
                  </a:lnTo>
                  <a:cubicBezTo>
                    <a:pt x="465" y="0"/>
                    <a:pt x="465" y="0"/>
                    <a:pt x="465" y="0"/>
                  </a:cubicBezTo>
                  <a:cubicBezTo>
                    <a:pt x="206" y="6"/>
                    <a:pt x="0" y="218"/>
                    <a:pt x="0" y="483"/>
                  </a:cubicBezTo>
                  <a:cubicBezTo>
                    <a:pt x="0" y="748"/>
                    <a:pt x="218" y="966"/>
                    <a:pt x="483" y="966"/>
                  </a:cubicBezTo>
                  <a:cubicBezTo>
                    <a:pt x="577" y="966"/>
                    <a:pt x="664" y="936"/>
                    <a:pt x="741" y="889"/>
                  </a:cubicBezTo>
                  <a:lnTo>
                    <a:pt x="741" y="889"/>
                  </a:lnTo>
                  <a:cubicBezTo>
                    <a:pt x="753" y="883"/>
                    <a:pt x="753" y="883"/>
                    <a:pt x="753" y="883"/>
                  </a:cubicBezTo>
                  <a:lnTo>
                    <a:pt x="753" y="883"/>
                  </a:lnTo>
                  <a:cubicBezTo>
                    <a:pt x="759" y="877"/>
                    <a:pt x="759" y="877"/>
                    <a:pt x="759" y="877"/>
                  </a:cubicBezTo>
                  <a:lnTo>
                    <a:pt x="465" y="4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35" name="Freeform: Shape 132">
              <a:extLst>
                <a:ext uri="{FF2B5EF4-FFF2-40B4-BE49-F238E27FC236}">
                  <a16:creationId xmlns:a16="http://schemas.microsoft.com/office/drawing/2014/main" id="{4672D615-06B2-419A-A0FA-D036AC13F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106" y="2260683"/>
              <a:ext cx="102206" cy="123052"/>
            </a:xfrm>
            <a:custGeom>
              <a:avLst/>
              <a:gdLst>
                <a:gd name="T0" fmla="*/ 453 w 454"/>
                <a:gd name="T1" fmla="*/ 177 h 549"/>
                <a:gd name="T2" fmla="*/ 453 w 454"/>
                <a:gd name="T3" fmla="*/ 177 h 549"/>
                <a:gd name="T4" fmla="*/ 423 w 454"/>
                <a:gd name="T5" fmla="*/ 0 h 549"/>
                <a:gd name="T6" fmla="*/ 0 w 454"/>
                <a:gd name="T7" fmla="*/ 183 h 549"/>
                <a:gd name="T8" fmla="*/ 276 w 454"/>
                <a:gd name="T9" fmla="*/ 548 h 549"/>
                <a:gd name="T10" fmla="*/ 453 w 454"/>
                <a:gd name="T11" fmla="*/ 17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549">
                  <a:moveTo>
                    <a:pt x="453" y="177"/>
                  </a:moveTo>
                  <a:lnTo>
                    <a:pt x="453" y="177"/>
                  </a:lnTo>
                  <a:cubicBezTo>
                    <a:pt x="453" y="112"/>
                    <a:pt x="441" y="53"/>
                    <a:pt x="423" y="0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276" y="548"/>
                    <a:pt x="276" y="548"/>
                    <a:pt x="276" y="548"/>
                  </a:cubicBezTo>
                  <a:cubicBezTo>
                    <a:pt x="382" y="460"/>
                    <a:pt x="453" y="324"/>
                    <a:pt x="453" y="17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36" name="Freeform: Shape 133">
              <a:extLst>
                <a:ext uri="{FF2B5EF4-FFF2-40B4-BE49-F238E27FC236}">
                  <a16:creationId xmlns:a16="http://schemas.microsoft.com/office/drawing/2014/main" id="{0C15374B-30F9-4A82-81C3-E0459437A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516" y="1695040"/>
              <a:ext cx="321503" cy="30763"/>
            </a:xfrm>
            <a:custGeom>
              <a:avLst/>
              <a:gdLst>
                <a:gd name="T0" fmla="*/ 1429 w 1430"/>
                <a:gd name="T1" fmla="*/ 0 h 137"/>
                <a:gd name="T2" fmla="*/ 0 w 1430"/>
                <a:gd name="T3" fmla="*/ 0 h 137"/>
                <a:gd name="T4" fmla="*/ 0 w 1430"/>
                <a:gd name="T5" fmla="*/ 136 h 137"/>
                <a:gd name="T6" fmla="*/ 1429 w 1430"/>
                <a:gd name="T7" fmla="*/ 136 h 137"/>
                <a:gd name="T8" fmla="*/ 1429 w 1430"/>
                <a:gd name="T9" fmla="*/ 0 h 137"/>
                <a:gd name="T10" fmla="*/ 1365 w 1430"/>
                <a:gd name="T11" fmla="*/ 83 h 137"/>
                <a:gd name="T12" fmla="*/ 1247 w 1430"/>
                <a:gd name="T13" fmla="*/ 83 h 137"/>
                <a:gd name="T14" fmla="*/ 1247 w 1430"/>
                <a:gd name="T15" fmla="*/ 53 h 137"/>
                <a:gd name="T16" fmla="*/ 1365 w 1430"/>
                <a:gd name="T17" fmla="*/ 53 h 137"/>
                <a:gd name="T18" fmla="*/ 1365 w 1430"/>
                <a:gd name="T19" fmla="*/ 8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0" h="137">
                  <a:moveTo>
                    <a:pt x="1429" y="0"/>
                  </a:moveTo>
                  <a:lnTo>
                    <a:pt x="0" y="0"/>
                  </a:lnTo>
                  <a:lnTo>
                    <a:pt x="0" y="136"/>
                  </a:lnTo>
                  <a:lnTo>
                    <a:pt x="1429" y="136"/>
                  </a:lnTo>
                  <a:lnTo>
                    <a:pt x="1429" y="0"/>
                  </a:lnTo>
                  <a:close/>
                  <a:moveTo>
                    <a:pt x="1365" y="83"/>
                  </a:moveTo>
                  <a:lnTo>
                    <a:pt x="1247" y="83"/>
                  </a:lnTo>
                  <a:lnTo>
                    <a:pt x="1247" y="53"/>
                  </a:lnTo>
                  <a:lnTo>
                    <a:pt x="1365" y="53"/>
                  </a:lnTo>
                  <a:lnTo>
                    <a:pt x="1365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  <p:sp>
          <p:nvSpPr>
            <p:cNvPr id="137" name="Freeform: Shape 134">
              <a:extLst>
                <a:ext uri="{FF2B5EF4-FFF2-40B4-BE49-F238E27FC236}">
                  <a16:creationId xmlns:a16="http://schemas.microsoft.com/office/drawing/2014/main" id="{0CCFFEAE-FD55-44EC-BB70-CDF0B86B8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409" y="1505499"/>
              <a:ext cx="291734" cy="180609"/>
            </a:xfrm>
            <a:custGeom>
              <a:avLst/>
              <a:gdLst>
                <a:gd name="T0" fmla="*/ 1295 w 1296"/>
                <a:gd name="T1" fmla="*/ 0 h 802"/>
                <a:gd name="T2" fmla="*/ 0 w 1296"/>
                <a:gd name="T3" fmla="*/ 0 h 802"/>
                <a:gd name="T4" fmla="*/ 0 w 1296"/>
                <a:gd name="T5" fmla="*/ 801 h 802"/>
                <a:gd name="T6" fmla="*/ 1295 w 1296"/>
                <a:gd name="T7" fmla="*/ 801 h 802"/>
                <a:gd name="T8" fmla="*/ 1295 w 1296"/>
                <a:gd name="T9" fmla="*/ 0 h 802"/>
                <a:gd name="T10" fmla="*/ 1154 w 1296"/>
                <a:gd name="T11" fmla="*/ 689 h 802"/>
                <a:gd name="T12" fmla="*/ 148 w 1296"/>
                <a:gd name="T13" fmla="*/ 689 h 802"/>
                <a:gd name="T14" fmla="*/ 148 w 1296"/>
                <a:gd name="T15" fmla="*/ 112 h 802"/>
                <a:gd name="T16" fmla="*/ 1154 w 1296"/>
                <a:gd name="T17" fmla="*/ 112 h 802"/>
                <a:gd name="T18" fmla="*/ 1154 w 1296"/>
                <a:gd name="T19" fmla="*/ 689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6" h="802">
                  <a:moveTo>
                    <a:pt x="1295" y="0"/>
                  </a:moveTo>
                  <a:lnTo>
                    <a:pt x="0" y="0"/>
                  </a:lnTo>
                  <a:lnTo>
                    <a:pt x="0" y="801"/>
                  </a:lnTo>
                  <a:lnTo>
                    <a:pt x="1295" y="801"/>
                  </a:lnTo>
                  <a:lnTo>
                    <a:pt x="1295" y="0"/>
                  </a:lnTo>
                  <a:close/>
                  <a:moveTo>
                    <a:pt x="1154" y="689"/>
                  </a:moveTo>
                  <a:lnTo>
                    <a:pt x="148" y="689"/>
                  </a:lnTo>
                  <a:lnTo>
                    <a:pt x="148" y="112"/>
                  </a:lnTo>
                  <a:lnTo>
                    <a:pt x="1154" y="112"/>
                  </a:lnTo>
                  <a:lnTo>
                    <a:pt x="1154" y="6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  <a:solidFill>
                    <a:srgbClr val="4FBE9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2365">
                <a:cs typeface="+mn-ea"/>
                <a:sym typeface="+mn-lt"/>
              </a:endParaRPr>
            </a:p>
          </p:txBody>
        </p:sp>
      </p:grpSp>
      <p:sp>
        <p:nvSpPr>
          <p:cNvPr id="159" name="文本框 158">
            <a:extLst>
              <a:ext uri="{FF2B5EF4-FFF2-40B4-BE49-F238E27FC236}">
                <a16:creationId xmlns:a16="http://schemas.microsoft.com/office/drawing/2014/main" id="{DE86324C-2CAB-4A98-B11A-42C09DE2B7FA}"/>
              </a:ext>
            </a:extLst>
          </p:cNvPr>
          <p:cNvSpPr txBox="1"/>
          <p:nvPr/>
        </p:nvSpPr>
        <p:spPr>
          <a:xfrm>
            <a:off x="5594160" y="2650644"/>
            <a:ext cx="5918111" cy="106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0358" indent="-300358">
              <a:buFont typeface="Arial" panose="020B0604020202020204" pitchFamily="34" charset="0"/>
              <a:buChar char="•"/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</a:p>
          <a:p>
            <a:pPr marL="300358" indent="-300358">
              <a:buFont typeface="Arial" panose="020B0604020202020204" pitchFamily="34" charset="0"/>
              <a:buChar char="•"/>
            </a:pPr>
            <a:endParaRPr lang="en-US" altLang="zh-CN" sz="1314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+mn-ea"/>
            </a:endParaRPr>
          </a:p>
          <a:p>
            <a:pPr marL="450536" indent="-450536">
              <a:buFont typeface="Arial" panose="020B0604020202020204" pitchFamily="34" charset="0"/>
              <a:buChar char="•"/>
            </a:pPr>
            <a:endParaRPr lang="zh-CN" altLang="en-US" sz="2365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859490D-FA41-4F46-ABB5-ED608A2DC1AA}"/>
              </a:ext>
            </a:extLst>
          </p:cNvPr>
          <p:cNvSpPr txBox="1"/>
          <p:nvPr/>
        </p:nvSpPr>
        <p:spPr>
          <a:xfrm>
            <a:off x="5594156" y="3135989"/>
            <a:ext cx="6071214" cy="496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0358" indent="-300358">
              <a:buFont typeface="Arial" panose="020B0604020202020204" pitchFamily="34" charset="0"/>
              <a:buChar char="•"/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</a:p>
          <a:p>
            <a:pPr marL="300358" indent="-300358">
              <a:buFont typeface="Arial" panose="020B0604020202020204" pitchFamily="34" charset="0"/>
              <a:buChar char="•"/>
            </a:pPr>
            <a:endParaRPr lang="zh-CN" altLang="en-US" sz="1314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F02D0F6E-21A9-489F-9999-59D0079B2A0D}"/>
              </a:ext>
            </a:extLst>
          </p:cNvPr>
          <p:cNvSpPr txBox="1"/>
          <p:nvPr/>
        </p:nvSpPr>
        <p:spPr>
          <a:xfrm>
            <a:off x="5594157" y="3633243"/>
            <a:ext cx="6071214" cy="496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0358" indent="-300358">
              <a:buFont typeface="Arial" panose="020B0604020202020204" pitchFamily="34" charset="0"/>
              <a:buChar char="•"/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</a:p>
          <a:p>
            <a:pPr marL="300358" indent="-300358">
              <a:buFont typeface="Arial" panose="020B0604020202020204" pitchFamily="34" charset="0"/>
              <a:buChar char="•"/>
            </a:pPr>
            <a:endParaRPr lang="zh-CN" altLang="en-US" sz="1314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0E1DC4ED-6958-4BD4-B4B1-038EDE6EA3C3}"/>
              </a:ext>
            </a:extLst>
          </p:cNvPr>
          <p:cNvSpPr txBox="1"/>
          <p:nvPr/>
        </p:nvSpPr>
        <p:spPr>
          <a:xfrm>
            <a:off x="5594156" y="4090214"/>
            <a:ext cx="6071214" cy="496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0358" indent="-300358">
              <a:buFont typeface="Arial" panose="020B0604020202020204" pitchFamily="34" charset="0"/>
              <a:buChar char="•"/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</a:p>
          <a:p>
            <a:pPr marL="300358" indent="-300358">
              <a:buFont typeface="Arial" panose="020B0604020202020204" pitchFamily="34" charset="0"/>
              <a:buChar char="•"/>
            </a:pPr>
            <a:endParaRPr lang="zh-CN" altLang="en-US" sz="1314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4EA00597-EE2B-474A-9DF8-67AD28FAF735}"/>
              </a:ext>
            </a:extLst>
          </p:cNvPr>
          <p:cNvSpPr txBox="1"/>
          <p:nvPr/>
        </p:nvSpPr>
        <p:spPr>
          <a:xfrm>
            <a:off x="5594156" y="4603424"/>
            <a:ext cx="6071214" cy="496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0358" indent="-300358">
              <a:buFont typeface="Arial" panose="020B0604020202020204" pitchFamily="34" charset="0"/>
              <a:buChar char="•"/>
            </a:pP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  <a:r>
              <a:rPr lang="zh-CN" altLang="en-US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输入替换内容</a:t>
            </a:r>
            <a:r>
              <a:rPr lang="en-US" altLang="zh-CN" sz="1314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</a:rPr>
              <a:t>58pic.com</a:t>
            </a:r>
          </a:p>
          <a:p>
            <a:pPr marL="300358" indent="-300358">
              <a:buFont typeface="Arial" panose="020B0604020202020204" pitchFamily="34" charset="0"/>
              <a:buChar char="•"/>
            </a:pPr>
            <a:endParaRPr lang="zh-CN" altLang="en-US" sz="1314" dirty="0">
              <a:solidFill>
                <a:schemeClr val="tx1">
                  <a:lumMod val="95000"/>
                  <a:lumOff val="5000"/>
                </a:schemeClr>
              </a:solidFill>
              <a:cs typeface="+mn-ea"/>
            </a:endParaRPr>
          </a:p>
        </p:txBody>
      </p:sp>
      <p:sp>
        <p:nvSpPr>
          <p:cNvPr id="164" name="矩形: 圆角 163">
            <a:extLst>
              <a:ext uri="{FF2B5EF4-FFF2-40B4-BE49-F238E27FC236}">
                <a16:creationId xmlns:a16="http://schemas.microsoft.com/office/drawing/2014/main" id="{D5FCB64C-E554-4A45-AF09-61647CA173E5}"/>
              </a:ext>
            </a:extLst>
          </p:cNvPr>
          <p:cNvSpPr/>
          <p:nvPr/>
        </p:nvSpPr>
        <p:spPr>
          <a:xfrm>
            <a:off x="5366324" y="2148964"/>
            <a:ext cx="6524360" cy="3257293"/>
          </a:xfrm>
          <a:prstGeom prst="roundRect">
            <a:avLst/>
          </a:prstGeom>
          <a:noFill/>
          <a:ln>
            <a:solidFill>
              <a:srgbClr val="18171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65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870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</p:transition>
    </mc:Choice>
    <mc:Fallback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0"/>
      <p:bldP spid="161" grpId="0"/>
      <p:bldP spid="162" grpId="0"/>
      <p:bldP spid="1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8A19782-32B9-4A9C-A33C-DFD8D2E5284D}"/>
              </a:ext>
            </a:extLst>
          </p:cNvPr>
          <p:cNvGrpSpPr/>
          <p:nvPr/>
        </p:nvGrpSpPr>
        <p:grpSpPr>
          <a:xfrm flipH="1">
            <a:off x="1800350" y="1998236"/>
            <a:ext cx="8591301" cy="3625641"/>
            <a:chOff x="1833100" y="2300771"/>
            <a:chExt cx="8593290" cy="3626480"/>
          </a:xfrm>
          <a:solidFill>
            <a:srgbClr val="404040"/>
          </a:solidFill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95409D26-5DA0-43E0-A9D9-46247FAE7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273" y="2530954"/>
              <a:ext cx="2017788" cy="2018935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  <a:extLst/>
          </p:spPr>
          <p:txBody>
            <a:bodyPr lIns="68568" tIns="34284" rIns="68568" bIns="34284"/>
            <a:lstStyle/>
            <a:p>
              <a:endParaRPr lang="id-ID"/>
            </a:p>
          </p:txBody>
        </p:sp>
        <p:grpSp>
          <p:nvGrpSpPr>
            <p:cNvPr id="9" name="Group 38">
              <a:extLst>
                <a:ext uri="{FF2B5EF4-FFF2-40B4-BE49-F238E27FC236}">
                  <a16:creationId xmlns:a16="http://schemas.microsoft.com/office/drawing/2014/main" id="{4FED39D0-3E49-4CAA-94E5-A850C7EC2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3100" y="2300771"/>
              <a:ext cx="2476710" cy="2477879"/>
              <a:chOff x="3800237" y="2257147"/>
              <a:chExt cx="1868076" cy="1868076"/>
            </a:xfrm>
            <a:grpFill/>
          </p:grpSpPr>
          <p:sp>
            <p:nvSpPr>
              <p:cNvPr id="51" name="Freeform 6">
                <a:extLst>
                  <a:ext uri="{FF2B5EF4-FFF2-40B4-BE49-F238E27FC236}">
                    <a16:creationId xmlns:a16="http://schemas.microsoft.com/office/drawing/2014/main" id="{A78F822E-59D6-43F2-86CA-94E8F0989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087" y="2394436"/>
                <a:ext cx="355673" cy="354728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6592B68A-1D2E-4666-820A-8A9CCA15B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6107" y="2257147"/>
                <a:ext cx="427919" cy="191252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53" name="Freeform 8">
                <a:extLst>
                  <a:ext uri="{FF2B5EF4-FFF2-40B4-BE49-F238E27FC236}">
                    <a16:creationId xmlns:a16="http://schemas.microsoft.com/office/drawing/2014/main" id="{FC1C453C-ECE5-433D-97CA-6C4614AA2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980" y="2743609"/>
                <a:ext cx="191333" cy="425356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B7618CFA-1228-4B5A-8E39-0C9120773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980" y="3213405"/>
                <a:ext cx="191333" cy="426943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55" name="Freeform 10">
                <a:extLst>
                  <a:ext uri="{FF2B5EF4-FFF2-40B4-BE49-F238E27FC236}">
                    <a16:creationId xmlns:a16="http://schemas.microsoft.com/office/drawing/2014/main" id="{E97B2131-88B0-4C74-8842-7AD37578F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6087" y="3633206"/>
                <a:ext cx="355673" cy="355522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56" name="Freeform 11">
                <a:extLst>
                  <a:ext uri="{FF2B5EF4-FFF2-40B4-BE49-F238E27FC236}">
                    <a16:creationId xmlns:a16="http://schemas.microsoft.com/office/drawing/2014/main" id="{D71D5622-DE75-4003-87A6-B61114543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6107" y="3936352"/>
                <a:ext cx="427919" cy="188871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57" name="Freeform 12">
                <a:extLst>
                  <a:ext uri="{FF2B5EF4-FFF2-40B4-BE49-F238E27FC236}">
                    <a16:creationId xmlns:a16="http://schemas.microsoft.com/office/drawing/2014/main" id="{E4D39485-EF8A-4894-9046-16C068E3A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906" y="3936352"/>
                <a:ext cx="425537" cy="188871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E87C6C41-BC57-4FAB-BDD1-D4BF68C12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584" y="3633206"/>
                <a:ext cx="354879" cy="355522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59" name="Freeform 14">
                <a:extLst>
                  <a:ext uri="{FF2B5EF4-FFF2-40B4-BE49-F238E27FC236}">
                    <a16:creationId xmlns:a16="http://schemas.microsoft.com/office/drawing/2014/main" id="{C76887DC-3E15-4E1B-BDDC-B4A1866A3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237" y="3213405"/>
                <a:ext cx="191333" cy="426943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60" name="Freeform 15">
                <a:extLst>
                  <a:ext uri="{FF2B5EF4-FFF2-40B4-BE49-F238E27FC236}">
                    <a16:creationId xmlns:a16="http://schemas.microsoft.com/office/drawing/2014/main" id="{7504BB32-879C-492A-B6E2-972354520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237" y="2743609"/>
                <a:ext cx="191333" cy="425356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61" name="Freeform 16">
                <a:extLst>
                  <a:ext uri="{FF2B5EF4-FFF2-40B4-BE49-F238E27FC236}">
                    <a16:creationId xmlns:a16="http://schemas.microsoft.com/office/drawing/2014/main" id="{281D150C-904C-493B-92DA-8C29EC39A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584" y="2394436"/>
                <a:ext cx="354879" cy="354728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62" name="Freeform 17">
                <a:extLst>
                  <a:ext uri="{FF2B5EF4-FFF2-40B4-BE49-F238E27FC236}">
                    <a16:creationId xmlns:a16="http://schemas.microsoft.com/office/drawing/2014/main" id="{C3E1414A-DEB6-4B89-B018-6D402207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906" y="2257147"/>
                <a:ext cx="425537" cy="191252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</p:grpSp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786F301A-C4A0-4513-8FC8-09E7C5268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5394" y="2530954"/>
              <a:ext cx="2017788" cy="2018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68568" tIns="34284" rIns="68568" bIns="34284"/>
            <a:lstStyle/>
            <a:p>
              <a:endParaRPr lang="id-ID"/>
            </a:p>
          </p:txBody>
        </p:sp>
        <p:grpSp>
          <p:nvGrpSpPr>
            <p:cNvPr id="14" name="Group 61">
              <a:extLst>
                <a:ext uri="{FF2B5EF4-FFF2-40B4-BE49-F238E27FC236}">
                  <a16:creationId xmlns:a16="http://schemas.microsoft.com/office/drawing/2014/main" id="{6DAF98E0-0254-4858-B3A3-13E38EF879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95221" y="2300771"/>
              <a:ext cx="2476710" cy="2477879"/>
              <a:chOff x="6546413" y="2257147"/>
              <a:chExt cx="1868076" cy="1868076"/>
            </a:xfrm>
            <a:grpFill/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FD632AE1-6ACD-43B1-A319-2FFF6AAF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612368160 w 207"/>
                  <a:gd name="T1" fmla="*/ 537330238 h 206"/>
                  <a:gd name="T2" fmla="*/ 76915384 w 207"/>
                  <a:gd name="T3" fmla="*/ 0 h 206"/>
                  <a:gd name="T4" fmla="*/ 0 w 207"/>
                  <a:gd name="T5" fmla="*/ 130621249 h 206"/>
                  <a:gd name="T6" fmla="*/ 482202474 w 207"/>
                  <a:gd name="T7" fmla="*/ 611547836 h 206"/>
                  <a:gd name="T8" fmla="*/ 612368160 w 207"/>
                  <a:gd name="T9" fmla="*/ 537330238 h 2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0C66BBB2-6676-4BAF-922E-51913E262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151325978 h 111"/>
                  <a:gd name="T4" fmla="*/ 659539755 w 248"/>
                  <a:gd name="T5" fmla="*/ 329356642 h 111"/>
                  <a:gd name="T6" fmla="*/ 736782466 w 248"/>
                  <a:gd name="T7" fmla="*/ 198801166 h 111"/>
                  <a:gd name="T8" fmla="*/ 0 w 248"/>
                  <a:gd name="T9" fmla="*/ 0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51958DA8-60B0-4EA5-AAFB-73DF7AFC7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133523428 w 111"/>
                  <a:gd name="T1" fmla="*/ 0 h 247"/>
                  <a:gd name="T2" fmla="*/ 0 w 111"/>
                  <a:gd name="T3" fmla="*/ 77070559 h 247"/>
                  <a:gd name="T4" fmla="*/ 178030664 w 111"/>
                  <a:gd name="T5" fmla="*/ 732177201 h 247"/>
                  <a:gd name="T6" fmla="*/ 329356642 w 111"/>
                  <a:gd name="T7" fmla="*/ 732177201 h 247"/>
                  <a:gd name="T8" fmla="*/ 133523428 w 111"/>
                  <a:gd name="T9" fmla="*/ 0 h 2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B09A96BF-8F9B-41C5-867D-C201139C8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178030664 w 111"/>
                  <a:gd name="T1" fmla="*/ 0 h 248"/>
                  <a:gd name="T2" fmla="*/ 0 w 111"/>
                  <a:gd name="T3" fmla="*/ 659539755 h 248"/>
                  <a:gd name="T4" fmla="*/ 133523428 w 111"/>
                  <a:gd name="T5" fmla="*/ 736782466 h 248"/>
                  <a:gd name="T6" fmla="*/ 329356642 w 111"/>
                  <a:gd name="T7" fmla="*/ 0 h 248"/>
                  <a:gd name="T8" fmla="*/ 178030664 w 111"/>
                  <a:gd name="T9" fmla="*/ 0 h 2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1B407E1F-EC16-47C7-88F3-E0B30A953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612368160 w 207"/>
                  <a:gd name="T1" fmla="*/ 76915384 h 207"/>
                  <a:gd name="T2" fmla="*/ 482202474 w 207"/>
                  <a:gd name="T3" fmla="*/ 0 h 207"/>
                  <a:gd name="T4" fmla="*/ 0 w 207"/>
                  <a:gd name="T5" fmla="*/ 482202474 h 207"/>
                  <a:gd name="T6" fmla="*/ 76915384 w 207"/>
                  <a:gd name="T7" fmla="*/ 612368160 h 207"/>
                  <a:gd name="T8" fmla="*/ 612368160 w 207"/>
                  <a:gd name="T9" fmla="*/ 76915384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6C7D7CF1-9A24-44D4-B469-4DAACB3383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736782466 w 248"/>
                  <a:gd name="T1" fmla="*/ 129902106 h 110"/>
                  <a:gd name="T2" fmla="*/ 659539755 w 248"/>
                  <a:gd name="T3" fmla="*/ 0 h 110"/>
                  <a:gd name="T4" fmla="*/ 0 w 248"/>
                  <a:gd name="T5" fmla="*/ 174187930 h 110"/>
                  <a:gd name="T6" fmla="*/ 0 w 248"/>
                  <a:gd name="T7" fmla="*/ 324756982 h 110"/>
                  <a:gd name="T8" fmla="*/ 736782466 w 248"/>
                  <a:gd name="T9" fmla="*/ 12990210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3925B874-EB64-44BC-861B-7184AA78A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129902106 h 110"/>
                  <a:gd name="T2" fmla="*/ 732177201 w 247"/>
                  <a:gd name="T3" fmla="*/ 324756982 h 110"/>
                  <a:gd name="T4" fmla="*/ 732177201 w 247"/>
                  <a:gd name="T5" fmla="*/ 174187930 h 110"/>
                  <a:gd name="T6" fmla="*/ 77070559 w 247"/>
                  <a:gd name="T7" fmla="*/ 0 h 110"/>
                  <a:gd name="T8" fmla="*/ 0 w 247"/>
                  <a:gd name="T9" fmla="*/ 129902106 h 1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515B81F2-CC9A-41A0-8B05-E84A0C5C9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130621249 w 206"/>
                  <a:gd name="T1" fmla="*/ 0 h 207"/>
                  <a:gd name="T2" fmla="*/ 0 w 206"/>
                  <a:gd name="T3" fmla="*/ 76915384 h 207"/>
                  <a:gd name="T4" fmla="*/ 537330238 w 206"/>
                  <a:gd name="T5" fmla="*/ 612368160 h 207"/>
                  <a:gd name="T6" fmla="*/ 611547836 w 206"/>
                  <a:gd name="T7" fmla="*/ 482202474 h 207"/>
                  <a:gd name="T8" fmla="*/ 130621249 w 206"/>
                  <a:gd name="T9" fmla="*/ 0 h 2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14">
                <a:extLst>
                  <a:ext uri="{FF2B5EF4-FFF2-40B4-BE49-F238E27FC236}">
                    <a16:creationId xmlns:a16="http://schemas.microsoft.com/office/drawing/2014/main" id="{133591DB-7195-4B6B-8B71-E6AA8242E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198801166 w 111"/>
                  <a:gd name="T3" fmla="*/ 736782466 h 248"/>
                  <a:gd name="T4" fmla="*/ 329356642 w 111"/>
                  <a:gd name="T5" fmla="*/ 659539755 h 248"/>
                  <a:gd name="T6" fmla="*/ 151325978 w 111"/>
                  <a:gd name="T7" fmla="*/ 0 h 248"/>
                  <a:gd name="T8" fmla="*/ 0 w 111"/>
                  <a:gd name="T9" fmla="*/ 0 h 2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FFB2CDDD-A4E3-45EA-9F68-84ADAB241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151325978 w 111"/>
                  <a:gd name="T1" fmla="*/ 732177201 h 247"/>
                  <a:gd name="T2" fmla="*/ 329356642 w 111"/>
                  <a:gd name="T3" fmla="*/ 77070559 h 247"/>
                  <a:gd name="T4" fmla="*/ 198801166 w 111"/>
                  <a:gd name="T5" fmla="*/ 0 h 247"/>
                  <a:gd name="T6" fmla="*/ 0 w 111"/>
                  <a:gd name="T7" fmla="*/ 732177201 h 247"/>
                  <a:gd name="T8" fmla="*/ 151325978 w 111"/>
                  <a:gd name="T9" fmla="*/ 732177201 h 2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F7E283BB-27D6-40D2-B9BB-BE719DBE3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537330238 h 206"/>
                  <a:gd name="T2" fmla="*/ 130621249 w 206"/>
                  <a:gd name="T3" fmla="*/ 611547836 h 206"/>
                  <a:gd name="T4" fmla="*/ 611547836 w 206"/>
                  <a:gd name="T5" fmla="*/ 130621249 h 206"/>
                  <a:gd name="T6" fmla="*/ 537330238 w 206"/>
                  <a:gd name="T7" fmla="*/ 0 h 206"/>
                  <a:gd name="T8" fmla="*/ 0 w 206"/>
                  <a:gd name="T9" fmla="*/ 537330238 h 2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04D0AC6A-049E-44CC-B1AD-A10E19567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198801166 h 111"/>
                  <a:gd name="T2" fmla="*/ 74107499 w 247"/>
                  <a:gd name="T3" fmla="*/ 329356642 h 111"/>
                  <a:gd name="T4" fmla="*/ 732177201 w 247"/>
                  <a:gd name="T5" fmla="*/ 151325978 h 111"/>
                  <a:gd name="T6" fmla="*/ 732177201 w 247"/>
                  <a:gd name="T7" fmla="*/ 0 h 111"/>
                  <a:gd name="T8" fmla="*/ 0 w 247"/>
                  <a:gd name="T9" fmla="*/ 198801166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405A1AA9-A6F0-4B44-9AEA-295DF604F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854" y="2530954"/>
              <a:ext cx="2017788" cy="2018935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>
              <a:noFill/>
            </a:ln>
            <a:extLst/>
          </p:spPr>
          <p:txBody>
            <a:bodyPr lIns="68568" tIns="34284" rIns="68568" bIns="34284"/>
            <a:lstStyle/>
            <a:p>
              <a:endParaRPr lang="id-ID"/>
            </a:p>
          </p:txBody>
        </p:sp>
        <p:grpSp>
          <p:nvGrpSpPr>
            <p:cNvPr id="16" name="Group 86">
              <a:extLst>
                <a:ext uri="{FF2B5EF4-FFF2-40B4-BE49-F238E27FC236}">
                  <a16:creationId xmlns:a16="http://schemas.microsoft.com/office/drawing/2014/main" id="{EE063C83-C002-4F49-8412-6007AB8BD6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9680" y="2300771"/>
              <a:ext cx="2476710" cy="2477879"/>
              <a:chOff x="9237196" y="2257147"/>
              <a:chExt cx="1868076" cy="1868076"/>
            </a:xfrm>
            <a:grpFill/>
          </p:grpSpPr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9107B70B-B878-42EA-B25D-A8821E42E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046" y="2394436"/>
                <a:ext cx="355673" cy="354728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3244A631-7B8C-4965-AA90-07945EAB0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3066" y="2257147"/>
                <a:ext cx="427919" cy="191252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 dirty="0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5401F1C6-B8DB-4CAC-A0E6-61B57C755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3939" y="2743609"/>
                <a:ext cx="191333" cy="425356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56350CF7-191B-4793-B361-D98F4EA59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3939" y="3213405"/>
                <a:ext cx="191333" cy="426943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494BB494-1250-4C74-8BC8-DE5048008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046" y="3633206"/>
                <a:ext cx="355673" cy="355522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63D57723-9BEE-43DA-A219-CBF09A69B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3066" y="3936352"/>
                <a:ext cx="427919" cy="188871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8094DEB2-DA79-46AF-8119-F913A9747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865" y="3936352"/>
                <a:ext cx="425537" cy="188871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2A9D75A9-5F05-4BEB-885B-4C41842310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4543" y="3633206"/>
                <a:ext cx="354879" cy="355522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AF400A77-0A56-4F84-A0AE-564A1403C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7196" y="3213405"/>
                <a:ext cx="191333" cy="426943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xtLst/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C266402F-7D4F-45F9-9ABC-C8ED95289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7196" y="2743609"/>
                <a:ext cx="191333" cy="425356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F65EF7AE-7BF9-41DF-B56F-E1E48F89C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4543" y="2394436"/>
                <a:ext cx="354879" cy="354728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4A13484-4209-4167-A1D9-BAC13A346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865" y="2257147"/>
                <a:ext cx="425537" cy="191252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/>
              <a:lstStyle/>
              <a:p>
                <a:pPr defTabSz="685709">
                  <a:defRPr/>
                </a:pPr>
                <a:endParaRPr lang="id-ID"/>
              </a:p>
            </p:txBody>
          </p:sp>
        </p:grpSp>
        <p:sp>
          <p:nvSpPr>
            <p:cNvPr id="17" name="TextBox 143">
              <a:extLst>
                <a:ext uri="{FF2B5EF4-FFF2-40B4-BE49-F238E27FC236}">
                  <a16:creationId xmlns:a16="http://schemas.microsoft.com/office/drawing/2014/main" id="{FB639DBA-2E74-41FE-9094-676EF0C07202}"/>
                </a:ext>
              </a:extLst>
            </p:cNvPr>
            <p:cNvSpPr txBox="1"/>
            <p:nvPr/>
          </p:nvSpPr>
          <p:spPr>
            <a:xfrm>
              <a:off x="1833100" y="5125319"/>
              <a:ext cx="2476710" cy="801932"/>
            </a:xfrm>
            <a:prstGeom prst="rect">
              <a:avLst/>
            </a:prstGeom>
            <a:noFill/>
          </p:spPr>
          <p:txBody>
            <a:bodyPr wrap="square" lIns="68568" tIns="34284" rIns="68568" bIns="34284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9pPr>
            </a:lstStyle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144">
              <a:extLst>
                <a:ext uri="{FF2B5EF4-FFF2-40B4-BE49-F238E27FC236}">
                  <a16:creationId xmlns:a16="http://schemas.microsoft.com/office/drawing/2014/main" id="{FD6C0B57-B5A0-418A-89D6-1E5A134D93F9}"/>
                </a:ext>
              </a:extLst>
            </p:cNvPr>
            <p:cNvSpPr txBox="1"/>
            <p:nvPr/>
          </p:nvSpPr>
          <p:spPr>
            <a:xfrm>
              <a:off x="4895221" y="5125319"/>
              <a:ext cx="2476710" cy="801932"/>
            </a:xfrm>
            <a:prstGeom prst="rect">
              <a:avLst/>
            </a:prstGeom>
            <a:noFill/>
          </p:spPr>
          <p:txBody>
            <a:bodyPr wrap="square" lIns="68568" tIns="34284" rIns="68568" bIns="34284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9pPr>
            </a:lstStyle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TextBox 145">
              <a:extLst>
                <a:ext uri="{FF2B5EF4-FFF2-40B4-BE49-F238E27FC236}">
                  <a16:creationId xmlns:a16="http://schemas.microsoft.com/office/drawing/2014/main" id="{444A8AD4-5044-4C7F-A2FC-CF6830B28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49680" y="5125319"/>
              <a:ext cx="2476710" cy="80193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68" tIns="34284" rIns="68568" bIns="34284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MS PGothic" pitchFamily="34" charset="-128"/>
                </a:defRPr>
              </a:lvl9pPr>
            </a:lstStyle>
            <a:p>
              <a:pPr defTabSz="866284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AutoShape 8">
              <a:extLst>
                <a:ext uri="{FF2B5EF4-FFF2-40B4-BE49-F238E27FC236}">
                  <a16:creationId xmlns:a16="http://schemas.microsoft.com/office/drawing/2014/main" id="{98A97294-9F95-42F7-B909-B56D5FD4E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5168" y="3155031"/>
              <a:ext cx="846270" cy="705259"/>
            </a:xfrm>
            <a:custGeom>
              <a:avLst/>
              <a:gdLst>
                <a:gd name="T0" fmla="*/ 2147483647 w 21600"/>
                <a:gd name="T1" fmla="*/ 2147483647 h 21579"/>
                <a:gd name="T2" fmla="*/ 2147483647 w 21600"/>
                <a:gd name="T3" fmla="*/ 2147483647 h 21579"/>
                <a:gd name="T4" fmla="*/ 2147483647 w 21600"/>
                <a:gd name="T5" fmla="*/ 2147483647 h 21579"/>
                <a:gd name="T6" fmla="*/ 2147483647 w 21600"/>
                <a:gd name="T7" fmla="*/ 2147483647 h 21579"/>
                <a:gd name="T8" fmla="*/ 2147483647 w 21600"/>
                <a:gd name="T9" fmla="*/ 2147483647 h 21579"/>
                <a:gd name="T10" fmla="*/ 2147483647 w 21600"/>
                <a:gd name="T11" fmla="*/ 2147483647 h 21579"/>
                <a:gd name="T12" fmla="*/ 2147483647 w 21600"/>
                <a:gd name="T13" fmla="*/ 2147483647 h 21579"/>
                <a:gd name="T14" fmla="*/ 2147483647 w 21600"/>
                <a:gd name="T15" fmla="*/ 2147483647 h 21579"/>
                <a:gd name="T16" fmla="*/ 2147483647 w 21600"/>
                <a:gd name="T17" fmla="*/ 2147483647 h 21579"/>
                <a:gd name="T18" fmla="*/ 2147483647 w 21600"/>
                <a:gd name="T19" fmla="*/ 2147483647 h 21579"/>
                <a:gd name="T20" fmla="*/ 2147483647 w 21600"/>
                <a:gd name="T21" fmla="*/ 2147483647 h 21579"/>
                <a:gd name="T22" fmla="*/ 2147483647 w 21600"/>
                <a:gd name="T23" fmla="*/ 2147483647 h 21579"/>
                <a:gd name="T24" fmla="*/ 2147483647 w 21600"/>
                <a:gd name="T25" fmla="*/ 2147483647 h 21579"/>
                <a:gd name="T26" fmla="*/ 2147483647 w 21600"/>
                <a:gd name="T27" fmla="*/ 2147483647 h 21579"/>
                <a:gd name="T28" fmla="*/ 2147483647 w 21600"/>
                <a:gd name="T29" fmla="*/ 2147483647 h 21579"/>
                <a:gd name="T30" fmla="*/ 2147483647 w 21600"/>
                <a:gd name="T31" fmla="*/ 2147483647 h 21579"/>
                <a:gd name="T32" fmla="*/ 2147483647 w 21600"/>
                <a:gd name="T33" fmla="*/ 2147483647 h 21579"/>
                <a:gd name="T34" fmla="*/ 2147483647 w 21600"/>
                <a:gd name="T35" fmla="*/ 2147483647 h 21579"/>
                <a:gd name="T36" fmla="*/ 2147483647 w 21600"/>
                <a:gd name="T37" fmla="*/ 2147483647 h 21579"/>
                <a:gd name="T38" fmla="*/ 2147483647 w 21600"/>
                <a:gd name="T39" fmla="*/ 2147483647 h 21579"/>
                <a:gd name="T40" fmla="*/ 2147483647 w 21600"/>
                <a:gd name="T41" fmla="*/ 2147483647 h 21579"/>
                <a:gd name="T42" fmla="*/ 2147483647 w 21600"/>
                <a:gd name="T43" fmla="*/ 2147483647 h 21579"/>
                <a:gd name="T44" fmla="*/ 2147483647 w 21600"/>
                <a:gd name="T45" fmla="*/ 2147483647 h 21579"/>
                <a:gd name="T46" fmla="*/ 2147483647 w 21600"/>
                <a:gd name="T47" fmla="*/ 2147483647 h 21579"/>
                <a:gd name="T48" fmla="*/ 2147483647 w 21600"/>
                <a:gd name="T49" fmla="*/ 2147483647 h 21579"/>
                <a:gd name="T50" fmla="*/ 2147483647 w 21600"/>
                <a:gd name="T51" fmla="*/ 2147483647 h 21579"/>
                <a:gd name="T52" fmla="*/ 2147483647 w 21600"/>
                <a:gd name="T53" fmla="*/ 2147483647 h 21579"/>
                <a:gd name="T54" fmla="*/ 2147483647 w 21600"/>
                <a:gd name="T55" fmla="*/ 2147483647 h 21579"/>
                <a:gd name="T56" fmla="*/ 0 w 21600"/>
                <a:gd name="T57" fmla="*/ 2147483647 h 21579"/>
                <a:gd name="T58" fmla="*/ 0 w 21600"/>
                <a:gd name="T59" fmla="*/ 2147483647 h 21579"/>
                <a:gd name="T60" fmla="*/ 2147483647 w 21600"/>
                <a:gd name="T61" fmla="*/ 2147483647 h 21579"/>
                <a:gd name="T62" fmla="*/ 2147483647 w 21600"/>
                <a:gd name="T63" fmla="*/ 2147483647 h 21579"/>
                <a:gd name="T64" fmla="*/ 2147483647 w 21600"/>
                <a:gd name="T65" fmla="*/ 2147483647 h 21579"/>
                <a:gd name="T66" fmla="*/ 2147483647 w 21600"/>
                <a:gd name="T67" fmla="*/ 2147483647 h 21579"/>
                <a:gd name="T68" fmla="*/ 2147483647 w 21600"/>
                <a:gd name="T69" fmla="*/ 2147483647 h 21579"/>
                <a:gd name="T70" fmla="*/ 2147483647 w 21600"/>
                <a:gd name="T71" fmla="*/ 2147483647 h 21579"/>
                <a:gd name="T72" fmla="*/ 2147483647 w 21600"/>
                <a:gd name="T73" fmla="*/ 0 h 21579"/>
                <a:gd name="T74" fmla="*/ 2147483647 w 21600"/>
                <a:gd name="T75" fmla="*/ 2147483647 h 21579"/>
                <a:gd name="T76" fmla="*/ 2147483647 w 21600"/>
                <a:gd name="T77" fmla="*/ 2147483647 h 21579"/>
                <a:gd name="T78" fmla="*/ 2147483647 w 21600"/>
                <a:gd name="T79" fmla="*/ 2147483647 h 21579"/>
                <a:gd name="T80" fmla="*/ 2147483647 w 21600"/>
                <a:gd name="T81" fmla="*/ 2147483647 h 21579"/>
                <a:gd name="T82" fmla="*/ 2147483647 w 21600"/>
                <a:gd name="T83" fmla="*/ 2147483647 h 21579"/>
                <a:gd name="T84" fmla="*/ 2147483647 w 21600"/>
                <a:gd name="T85" fmla="*/ 2147483647 h 21579"/>
                <a:gd name="T86" fmla="*/ 2147483647 w 21600"/>
                <a:gd name="T87" fmla="*/ 2147483647 h 21579"/>
                <a:gd name="T88" fmla="*/ 2147483647 w 21600"/>
                <a:gd name="T89" fmla="*/ 2147483647 h 21579"/>
                <a:gd name="T90" fmla="*/ 2147483647 w 21600"/>
                <a:gd name="T91" fmla="*/ 2147483647 h 21579"/>
                <a:gd name="T92" fmla="*/ 2147483647 w 21600"/>
                <a:gd name="T93" fmla="*/ 2147483647 h 21579"/>
                <a:gd name="T94" fmla="*/ 2147483647 w 21600"/>
                <a:gd name="T95" fmla="*/ 2147483647 h 21579"/>
                <a:gd name="T96" fmla="*/ 2147483647 w 21600"/>
                <a:gd name="T97" fmla="*/ 2147483647 h 21579"/>
                <a:gd name="T98" fmla="*/ 2147483647 w 21600"/>
                <a:gd name="T99" fmla="*/ 2147483647 h 21579"/>
                <a:gd name="T100" fmla="*/ 2147483647 w 21600"/>
                <a:gd name="T101" fmla="*/ 2147483647 h 21579"/>
                <a:gd name="T102" fmla="*/ 2147483647 w 21600"/>
                <a:gd name="T103" fmla="*/ 2147483647 h 21579"/>
                <a:gd name="T104" fmla="*/ 2147483647 w 21600"/>
                <a:gd name="T105" fmla="*/ 2147483647 h 21579"/>
                <a:gd name="T106" fmla="*/ 2147483647 w 21600"/>
                <a:gd name="T107" fmla="*/ 2147483647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grpSp>
          <p:nvGrpSpPr>
            <p:cNvPr id="21" name="Group 4700">
              <a:extLst>
                <a:ext uri="{FF2B5EF4-FFF2-40B4-BE49-F238E27FC236}">
                  <a16:creationId xmlns:a16="http://schemas.microsoft.com/office/drawing/2014/main" id="{B48B3CB5-6536-46A4-94DC-0750C2D861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1579" y="3190700"/>
              <a:ext cx="720492" cy="720714"/>
              <a:chOff x="3062288" y="3998912"/>
              <a:chExt cx="412750" cy="412750"/>
            </a:xfrm>
            <a:grpFill/>
          </p:grpSpPr>
          <p:sp>
            <p:nvSpPr>
              <p:cNvPr id="23" name="Freeform 408">
                <a:extLst>
                  <a:ext uri="{FF2B5EF4-FFF2-40B4-BE49-F238E27FC236}">
                    <a16:creationId xmlns:a16="http://schemas.microsoft.com/office/drawing/2014/main" id="{64D97382-0F47-46D9-96C3-89F24607A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709"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24" name="Freeform 409">
                <a:extLst>
                  <a:ext uri="{FF2B5EF4-FFF2-40B4-BE49-F238E27FC236}">
                    <a16:creationId xmlns:a16="http://schemas.microsoft.com/office/drawing/2014/main" id="{778B9FB1-A774-4A64-9EEA-140355E7D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709"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25" name="Freeform 410">
                <a:extLst>
                  <a:ext uri="{FF2B5EF4-FFF2-40B4-BE49-F238E27FC236}">
                    <a16:creationId xmlns:a16="http://schemas.microsoft.com/office/drawing/2014/main" id="{68EB50E6-2368-4C63-91EE-C7E3C3C47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709">
                  <a:defRPr/>
                </a:pPr>
                <a:endParaRPr lang="en-US" dirty="0">
                  <a:ea typeface="SimSun" charset="0"/>
                </a:endParaRPr>
              </a:p>
            </p:txBody>
          </p:sp>
          <p:sp>
            <p:nvSpPr>
              <p:cNvPr id="26" name="Freeform 411">
                <a:extLst>
                  <a:ext uri="{FF2B5EF4-FFF2-40B4-BE49-F238E27FC236}">
                    <a16:creationId xmlns:a16="http://schemas.microsoft.com/office/drawing/2014/main" id="{4FC1DD0B-4393-4644-B2B4-4A0DA25E6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709">
                  <a:defRPr/>
                </a:pPr>
                <a:endParaRPr lang="en-US" dirty="0">
                  <a:ea typeface="SimSun" charset="0"/>
                </a:endParaRPr>
              </a:p>
            </p:txBody>
          </p:sp>
        </p:grpSp>
        <p:sp>
          <p:nvSpPr>
            <p:cNvPr id="22" name="AutoShape 25">
              <a:extLst>
                <a:ext uri="{FF2B5EF4-FFF2-40B4-BE49-F238E27FC236}">
                  <a16:creationId xmlns:a16="http://schemas.microsoft.com/office/drawing/2014/main" id="{B054DD44-75DB-4DBF-B1D8-54B4784A8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895" y="3217544"/>
              <a:ext cx="799957" cy="63578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38093" tIns="38093" rIns="38093" bIns="38093" anchor="ctr"/>
            <a:lstStyle/>
            <a:p>
              <a:pPr defTabSz="342846">
                <a:defRPr/>
              </a:pPr>
              <a:endParaRPr lang="es-ES" sz="22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88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split orient="vert"/>
      </p:transition>
    </mc:Choice>
    <mc:Fallback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千图PPT彼岸天：ID 8661124库_组合 34">
            <a:extLst>
              <a:ext uri="{FF2B5EF4-FFF2-40B4-BE49-F238E27FC236}">
                <a16:creationId xmlns:a16="http://schemas.microsoft.com/office/drawing/2014/main" id="{6C8FC49B-8547-4A2F-992E-DD3760EB3AE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753825" y="1404772"/>
            <a:ext cx="1192851" cy="4027938"/>
            <a:chOff x="6753825" y="1404772"/>
            <a:chExt cx="1192851" cy="4027938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CC4136AC-571F-45CF-A7D2-58B1DBAA92C9}"/>
                </a:ext>
              </a:extLst>
            </p:cNvPr>
            <p:cNvCxnSpPr/>
            <p:nvPr/>
          </p:nvCxnSpPr>
          <p:spPr>
            <a:xfrm>
              <a:off x="7946676" y="3766670"/>
              <a:ext cx="0" cy="485091"/>
            </a:xfrm>
            <a:prstGeom prst="line">
              <a:avLst/>
            </a:prstGeom>
            <a:ln w="38100">
              <a:solidFill>
                <a:schemeClr val="tx1">
                  <a:lumMod val="20000"/>
                  <a:lumOff val="8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2CD8784-8E6F-4390-AD01-A10C1AB311E5}"/>
                </a:ext>
              </a:extLst>
            </p:cNvPr>
            <p:cNvCxnSpPr/>
            <p:nvPr/>
          </p:nvCxnSpPr>
          <p:spPr>
            <a:xfrm>
              <a:off x="7946676" y="2585721"/>
              <a:ext cx="0" cy="485091"/>
            </a:xfrm>
            <a:prstGeom prst="line">
              <a:avLst/>
            </a:prstGeom>
            <a:ln w="38100">
              <a:solidFill>
                <a:schemeClr val="tx1">
                  <a:lumMod val="20000"/>
                  <a:lumOff val="8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A3E5BA7-9819-4ED0-A415-566A5A3024BC}"/>
                </a:ext>
              </a:extLst>
            </p:cNvPr>
            <p:cNvCxnSpPr/>
            <p:nvPr/>
          </p:nvCxnSpPr>
          <p:spPr>
            <a:xfrm>
              <a:off x="7946676" y="1404772"/>
              <a:ext cx="0" cy="485091"/>
            </a:xfrm>
            <a:prstGeom prst="line">
              <a:avLst/>
            </a:prstGeom>
            <a:ln w="38100">
              <a:solidFill>
                <a:schemeClr val="tx1">
                  <a:lumMod val="20000"/>
                  <a:lumOff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85923909-1C17-43E2-BE3D-A1D00A9AFCCE}"/>
                </a:ext>
              </a:extLst>
            </p:cNvPr>
            <p:cNvCxnSpPr/>
            <p:nvPr/>
          </p:nvCxnSpPr>
          <p:spPr>
            <a:xfrm>
              <a:off x="7946676" y="4947619"/>
              <a:ext cx="0" cy="485091"/>
            </a:xfrm>
            <a:prstGeom prst="line">
              <a:avLst/>
            </a:prstGeom>
            <a:ln w="38100">
              <a:solidFill>
                <a:schemeClr val="tx1">
                  <a:lumMod val="20000"/>
                  <a:lumOff val="8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F04A31E-5D87-43B2-AAF3-7136F28B3B14}"/>
                </a:ext>
              </a:extLst>
            </p:cNvPr>
            <p:cNvCxnSpPr/>
            <p:nvPr/>
          </p:nvCxnSpPr>
          <p:spPr>
            <a:xfrm>
              <a:off x="6753825" y="1404772"/>
              <a:ext cx="1192851" cy="0"/>
            </a:xfrm>
            <a:prstGeom prst="line">
              <a:avLst/>
            </a:prstGeom>
            <a:ln w="38100"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6000A3CB-6F59-420C-A275-F260F33A20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477516" y="1052736"/>
            <a:ext cx="5554852" cy="3307571"/>
            <a:chOff x="1477516" y="1052736"/>
            <a:chExt cx="5554852" cy="330757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216A770-C193-4DFF-9F0F-A6F66CF8D2A9}"/>
                </a:ext>
              </a:extLst>
            </p:cNvPr>
            <p:cNvGrpSpPr/>
            <p:nvPr/>
          </p:nvGrpSpPr>
          <p:grpSpPr>
            <a:xfrm>
              <a:off x="1740506" y="3411901"/>
              <a:ext cx="5291862" cy="948406"/>
              <a:chOff x="2610755" y="6166487"/>
              <a:chExt cx="7937791" cy="1422606"/>
            </a:xfrm>
          </p:grpSpPr>
          <p:sp>
            <p:nvSpPr>
              <p:cNvPr id="33" name="文本框 23">
                <a:extLst>
                  <a:ext uri="{FF2B5EF4-FFF2-40B4-BE49-F238E27FC236}">
                    <a16:creationId xmlns:a16="http://schemas.microsoft.com/office/drawing/2014/main" id="{0D24ED90-E9CE-4E38-B4B7-DA3C60637697}"/>
                  </a:ext>
                </a:extLst>
              </p:cNvPr>
              <p:cNvSpPr txBox="1"/>
              <p:nvPr/>
            </p:nvSpPr>
            <p:spPr>
              <a:xfrm>
                <a:off x="2610755" y="6166487"/>
                <a:ext cx="2426626" cy="569483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r>
                  <a:rPr lang="zh-CN" altLang="en-US" sz="1867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  <p:sp>
            <p:nvSpPr>
              <p:cNvPr id="34" name="文本框 24">
                <a:extLst>
                  <a:ext uri="{FF2B5EF4-FFF2-40B4-BE49-F238E27FC236}">
                    <a16:creationId xmlns:a16="http://schemas.microsoft.com/office/drawing/2014/main" id="{E4FB1181-0172-4EE8-BF20-0BBF53236B5C}"/>
                  </a:ext>
                </a:extLst>
              </p:cNvPr>
              <p:cNvSpPr txBox="1"/>
              <p:nvPr/>
            </p:nvSpPr>
            <p:spPr>
              <a:xfrm>
                <a:off x="2634079" y="6722895"/>
                <a:ext cx="7914467" cy="866198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圆角矩形 5">
              <a:extLst>
                <a:ext uri="{FF2B5EF4-FFF2-40B4-BE49-F238E27FC236}">
                  <a16:creationId xmlns:a16="http://schemas.microsoft.com/office/drawing/2014/main" id="{62EA9DA1-23DD-426C-94A7-CAAD790B44A5}"/>
                </a:ext>
              </a:extLst>
            </p:cNvPr>
            <p:cNvSpPr/>
            <p:nvPr/>
          </p:nvSpPr>
          <p:spPr>
            <a:xfrm>
              <a:off x="1477516" y="1052736"/>
              <a:ext cx="5276309" cy="1836849"/>
            </a:xfrm>
            <a:prstGeom prst="roundRect">
              <a:avLst>
                <a:gd name="adj" fmla="val 10444"/>
              </a:avLst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0" tIns="720000" bIns="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文本框 6">
              <a:extLst>
                <a:ext uri="{FF2B5EF4-FFF2-40B4-BE49-F238E27FC236}">
                  <a16:creationId xmlns:a16="http://schemas.microsoft.com/office/drawing/2014/main" id="{7D37266F-27A0-44C6-97AD-AF0D3DC368AA}"/>
                </a:ext>
              </a:extLst>
            </p:cNvPr>
            <p:cNvSpPr txBox="1"/>
            <p:nvPr/>
          </p:nvSpPr>
          <p:spPr>
            <a:xfrm>
              <a:off x="1477517" y="1292202"/>
              <a:ext cx="3429406" cy="461665"/>
            </a:xfrm>
            <a:prstGeom prst="rect">
              <a:avLst/>
            </a:prstGeom>
            <a:noFill/>
          </p:spPr>
          <p:txBody>
            <a:bodyPr wrap="none" lIns="1476000">
              <a:norm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  <p:sp>
          <p:nvSpPr>
            <p:cNvPr id="12" name="五角星 7">
              <a:extLst>
                <a:ext uri="{FF2B5EF4-FFF2-40B4-BE49-F238E27FC236}">
                  <a16:creationId xmlns:a16="http://schemas.microsoft.com/office/drawing/2014/main" id="{3C385ADD-AB0D-488C-9484-6CC45936F1B1}"/>
                </a:ext>
              </a:extLst>
            </p:cNvPr>
            <p:cNvSpPr/>
            <p:nvPr/>
          </p:nvSpPr>
          <p:spPr>
            <a:xfrm rot="20700000">
              <a:off x="1841057" y="1505326"/>
              <a:ext cx="894807" cy="894807"/>
            </a:xfrm>
            <a:prstGeom prst="star5">
              <a:avLst>
                <a:gd name="adj" fmla="val 26383"/>
                <a:gd name="hf" fmla="val 105146"/>
                <a:gd name="vf" fmla="val 110557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千图PPT彼岸天：ID 8661124库_组合 35">
            <a:extLst>
              <a:ext uri="{FF2B5EF4-FFF2-40B4-BE49-F238E27FC236}">
                <a16:creationId xmlns:a16="http://schemas.microsoft.com/office/drawing/2014/main" id="{199CDA22-27C7-4B67-AA03-C85AA04D6451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559327" y="1687143"/>
            <a:ext cx="3203080" cy="1101297"/>
            <a:chOff x="7559327" y="1687143"/>
            <a:chExt cx="3203080" cy="1101297"/>
          </a:xfrm>
        </p:grpSpPr>
        <p:sp>
          <p:nvSpPr>
            <p:cNvPr id="13" name="圆角矩形 11">
              <a:extLst>
                <a:ext uri="{FF2B5EF4-FFF2-40B4-BE49-F238E27FC236}">
                  <a16:creationId xmlns:a16="http://schemas.microsoft.com/office/drawing/2014/main" id="{6F542822-ED3D-489D-81C8-EE531C97AC46}"/>
                </a:ext>
              </a:extLst>
            </p:cNvPr>
            <p:cNvSpPr/>
            <p:nvPr/>
          </p:nvSpPr>
          <p:spPr>
            <a:xfrm>
              <a:off x="7559327" y="1850442"/>
              <a:ext cx="774700" cy="774700"/>
            </a:xfrm>
            <a:prstGeom prst="roundRect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0FB1CCF-958D-4C0C-905B-E5E8C76240B6}"/>
                </a:ext>
              </a:extLst>
            </p:cNvPr>
            <p:cNvGrpSpPr/>
            <p:nvPr/>
          </p:nvGrpSpPr>
          <p:grpSpPr>
            <a:xfrm>
              <a:off x="8334027" y="1687143"/>
              <a:ext cx="2428380" cy="1101297"/>
              <a:chOff x="9305653" y="3302983"/>
              <a:chExt cx="2262955" cy="847702"/>
            </a:xfrm>
          </p:grpSpPr>
          <p:sp>
            <p:nvSpPr>
              <p:cNvPr id="31" name="文本框 21">
                <a:extLst>
                  <a:ext uri="{FF2B5EF4-FFF2-40B4-BE49-F238E27FC236}">
                    <a16:creationId xmlns:a16="http://schemas.microsoft.com/office/drawing/2014/main" id="{8823F7DC-CA64-41BC-8D0F-2260E9E5A7DA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  <p:sp>
            <p:nvSpPr>
              <p:cNvPr id="32" name="文本框 22">
                <a:extLst>
                  <a:ext uri="{FF2B5EF4-FFF2-40B4-BE49-F238E27FC236}">
                    <a16:creationId xmlns:a16="http://schemas.microsoft.com/office/drawing/2014/main" id="{737DF934-9722-4091-94DA-DD40FBFBE0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任意多边形 33">
              <a:extLst>
                <a:ext uri="{FF2B5EF4-FFF2-40B4-BE49-F238E27FC236}">
                  <a16:creationId xmlns:a16="http://schemas.microsoft.com/office/drawing/2014/main" id="{93B8105A-D167-4101-8675-7A4497187D21}"/>
                </a:ext>
              </a:extLst>
            </p:cNvPr>
            <p:cNvSpPr/>
            <p:nvPr/>
          </p:nvSpPr>
          <p:spPr bwMode="auto">
            <a:xfrm>
              <a:off x="7717562" y="2008677"/>
              <a:ext cx="458230" cy="458230"/>
            </a:xfrm>
            <a:custGeom>
              <a:avLst/>
              <a:gdLst>
                <a:gd name="connsiteX0" fmla="*/ 154672 w 338138"/>
                <a:gd name="connsiteY0" fmla="*/ 33338 h 338138"/>
                <a:gd name="connsiteX1" fmla="*/ 187326 w 338138"/>
                <a:gd name="connsiteY1" fmla="*/ 91271 h 338138"/>
                <a:gd name="connsiteX2" fmla="*/ 178183 w 338138"/>
                <a:gd name="connsiteY2" fmla="*/ 118920 h 338138"/>
                <a:gd name="connsiteX3" fmla="*/ 176877 w 338138"/>
                <a:gd name="connsiteY3" fmla="*/ 121553 h 338138"/>
                <a:gd name="connsiteX4" fmla="*/ 175570 w 338138"/>
                <a:gd name="connsiteY4" fmla="*/ 222936 h 338138"/>
                <a:gd name="connsiteX5" fmla="*/ 187326 w 338138"/>
                <a:gd name="connsiteY5" fmla="*/ 254535 h 338138"/>
                <a:gd name="connsiteX6" fmla="*/ 154672 w 338138"/>
                <a:gd name="connsiteY6" fmla="*/ 311151 h 338138"/>
                <a:gd name="connsiteX7" fmla="*/ 84138 w 338138"/>
                <a:gd name="connsiteY7" fmla="*/ 254535 h 338138"/>
                <a:gd name="connsiteX8" fmla="*/ 90669 w 338138"/>
                <a:gd name="connsiteY8" fmla="*/ 221619 h 338138"/>
                <a:gd name="connsiteX9" fmla="*/ 91975 w 338138"/>
                <a:gd name="connsiteY9" fmla="*/ 220302 h 338138"/>
                <a:gd name="connsiteX10" fmla="*/ 91975 w 338138"/>
                <a:gd name="connsiteY10" fmla="*/ 124187 h 338138"/>
                <a:gd name="connsiteX11" fmla="*/ 88057 w 338138"/>
                <a:gd name="connsiteY11" fmla="*/ 117604 h 338138"/>
                <a:gd name="connsiteX12" fmla="*/ 84138 w 338138"/>
                <a:gd name="connsiteY12" fmla="*/ 91271 h 338138"/>
                <a:gd name="connsiteX13" fmla="*/ 154672 w 338138"/>
                <a:gd name="connsiteY13" fmla="*/ 33338 h 338138"/>
                <a:gd name="connsiteX14" fmla="*/ 168963 w 338138"/>
                <a:gd name="connsiteY14" fmla="*/ 12700 h 338138"/>
                <a:gd name="connsiteX15" fmla="*/ 20638 w 338138"/>
                <a:gd name="connsiteY15" fmla="*/ 120450 h 338138"/>
                <a:gd name="connsiteX16" fmla="*/ 24576 w 338138"/>
                <a:gd name="connsiteY16" fmla="*/ 117822 h 338138"/>
                <a:gd name="connsiteX17" fmla="*/ 44265 w 338138"/>
                <a:gd name="connsiteY17" fmla="*/ 170383 h 338138"/>
                <a:gd name="connsiteX18" fmla="*/ 24576 w 338138"/>
                <a:gd name="connsiteY18" fmla="*/ 222944 h 338138"/>
                <a:gd name="connsiteX19" fmla="*/ 20638 w 338138"/>
                <a:gd name="connsiteY19" fmla="*/ 221630 h 338138"/>
                <a:gd name="connsiteX20" fmla="*/ 168963 w 338138"/>
                <a:gd name="connsiteY20" fmla="*/ 325438 h 338138"/>
                <a:gd name="connsiteX21" fmla="*/ 321226 w 338138"/>
                <a:gd name="connsiteY21" fmla="*/ 205862 h 338138"/>
                <a:gd name="connsiteX22" fmla="*/ 309412 w 338138"/>
                <a:gd name="connsiteY22" fmla="*/ 213746 h 338138"/>
                <a:gd name="connsiteX23" fmla="*/ 298911 w 338138"/>
                <a:gd name="connsiteY23" fmla="*/ 220316 h 338138"/>
                <a:gd name="connsiteX24" fmla="*/ 287098 w 338138"/>
                <a:gd name="connsiteY24" fmla="*/ 222944 h 338138"/>
                <a:gd name="connsiteX25" fmla="*/ 234593 w 338138"/>
                <a:gd name="connsiteY25" fmla="*/ 169069 h 338138"/>
                <a:gd name="connsiteX26" fmla="*/ 287098 w 338138"/>
                <a:gd name="connsiteY26" fmla="*/ 115194 h 338138"/>
                <a:gd name="connsiteX27" fmla="*/ 310725 w 338138"/>
                <a:gd name="connsiteY27" fmla="*/ 125706 h 338138"/>
                <a:gd name="connsiteX28" fmla="*/ 312038 w 338138"/>
                <a:gd name="connsiteY28" fmla="*/ 128334 h 338138"/>
                <a:gd name="connsiteX29" fmla="*/ 323851 w 338138"/>
                <a:gd name="connsiteY29" fmla="*/ 141474 h 338138"/>
                <a:gd name="connsiteX30" fmla="*/ 168963 w 338138"/>
                <a:gd name="connsiteY30" fmla="*/ 12700 h 338138"/>
                <a:gd name="connsiteX31" fmla="*/ 169069 w 338138"/>
                <a:gd name="connsiteY31" fmla="*/ 0 h 338138"/>
                <a:gd name="connsiteX32" fmla="*/ 338138 w 338138"/>
                <a:gd name="connsiteY32" fmla="*/ 169069 h 338138"/>
                <a:gd name="connsiteX33" fmla="*/ 169069 w 338138"/>
                <a:gd name="connsiteY33" fmla="*/ 338138 h 338138"/>
                <a:gd name="connsiteX34" fmla="*/ 0 w 338138"/>
                <a:gd name="connsiteY34" fmla="*/ 169069 h 338138"/>
                <a:gd name="connsiteX35" fmla="*/ 169069 w 338138"/>
                <a:gd name="connsiteY3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8138" h="338138">
                  <a:moveTo>
                    <a:pt x="154672" y="33338"/>
                  </a:moveTo>
                  <a:cubicBezTo>
                    <a:pt x="183407" y="33338"/>
                    <a:pt x="187326" y="59671"/>
                    <a:pt x="187326" y="91271"/>
                  </a:cubicBezTo>
                  <a:cubicBezTo>
                    <a:pt x="187326" y="101804"/>
                    <a:pt x="184714" y="111020"/>
                    <a:pt x="178183" y="118920"/>
                  </a:cubicBezTo>
                  <a:cubicBezTo>
                    <a:pt x="178183" y="120237"/>
                    <a:pt x="178183" y="120237"/>
                    <a:pt x="176877" y="121553"/>
                  </a:cubicBezTo>
                  <a:cubicBezTo>
                    <a:pt x="150753" y="159736"/>
                    <a:pt x="175570" y="222936"/>
                    <a:pt x="175570" y="222936"/>
                  </a:cubicBezTo>
                  <a:cubicBezTo>
                    <a:pt x="183407" y="232152"/>
                    <a:pt x="187326" y="242685"/>
                    <a:pt x="187326" y="254535"/>
                  </a:cubicBezTo>
                  <a:cubicBezTo>
                    <a:pt x="187326" y="286135"/>
                    <a:pt x="183407" y="311151"/>
                    <a:pt x="154672" y="311151"/>
                  </a:cubicBezTo>
                  <a:cubicBezTo>
                    <a:pt x="127242" y="311151"/>
                    <a:pt x="84138" y="286135"/>
                    <a:pt x="84138" y="254535"/>
                  </a:cubicBezTo>
                  <a:cubicBezTo>
                    <a:pt x="84138" y="242685"/>
                    <a:pt x="86750" y="230835"/>
                    <a:pt x="90669" y="221619"/>
                  </a:cubicBezTo>
                  <a:cubicBezTo>
                    <a:pt x="91975" y="220302"/>
                    <a:pt x="91975" y="220302"/>
                    <a:pt x="91975" y="220302"/>
                  </a:cubicBezTo>
                  <a:cubicBezTo>
                    <a:pt x="108955" y="183436"/>
                    <a:pt x="97200" y="141303"/>
                    <a:pt x="91975" y="124187"/>
                  </a:cubicBezTo>
                  <a:cubicBezTo>
                    <a:pt x="90669" y="122870"/>
                    <a:pt x="89363" y="120237"/>
                    <a:pt x="88057" y="117604"/>
                  </a:cubicBezTo>
                  <a:cubicBezTo>
                    <a:pt x="85444" y="109704"/>
                    <a:pt x="84138" y="100487"/>
                    <a:pt x="84138" y="91271"/>
                  </a:cubicBezTo>
                  <a:cubicBezTo>
                    <a:pt x="84138" y="59671"/>
                    <a:pt x="127242" y="33338"/>
                    <a:pt x="154672" y="33338"/>
                  </a:cubicBezTo>
                  <a:close/>
                  <a:moveTo>
                    <a:pt x="168963" y="12700"/>
                  </a:moveTo>
                  <a:cubicBezTo>
                    <a:pt x="99395" y="12700"/>
                    <a:pt x="40327" y="57377"/>
                    <a:pt x="20638" y="120450"/>
                  </a:cubicBezTo>
                  <a:cubicBezTo>
                    <a:pt x="21951" y="117822"/>
                    <a:pt x="23263" y="117822"/>
                    <a:pt x="24576" y="117822"/>
                  </a:cubicBezTo>
                  <a:cubicBezTo>
                    <a:pt x="35077" y="117822"/>
                    <a:pt x="44265" y="141474"/>
                    <a:pt x="44265" y="170383"/>
                  </a:cubicBezTo>
                  <a:cubicBezTo>
                    <a:pt x="44265" y="199292"/>
                    <a:pt x="35077" y="222944"/>
                    <a:pt x="24576" y="222944"/>
                  </a:cubicBezTo>
                  <a:cubicBezTo>
                    <a:pt x="23263" y="222944"/>
                    <a:pt x="21951" y="221630"/>
                    <a:pt x="20638" y="221630"/>
                  </a:cubicBezTo>
                  <a:cubicBezTo>
                    <a:pt x="42952" y="282075"/>
                    <a:pt x="100707" y="325438"/>
                    <a:pt x="168963" y="325438"/>
                  </a:cubicBezTo>
                  <a:cubicBezTo>
                    <a:pt x="242469" y="325438"/>
                    <a:pt x="304162" y="275505"/>
                    <a:pt x="321226" y="205862"/>
                  </a:cubicBezTo>
                  <a:cubicBezTo>
                    <a:pt x="318601" y="208490"/>
                    <a:pt x="314663" y="211118"/>
                    <a:pt x="309412" y="213746"/>
                  </a:cubicBezTo>
                  <a:cubicBezTo>
                    <a:pt x="306787" y="216374"/>
                    <a:pt x="304162" y="219002"/>
                    <a:pt x="298911" y="220316"/>
                  </a:cubicBezTo>
                  <a:cubicBezTo>
                    <a:pt x="296286" y="221630"/>
                    <a:pt x="291036" y="222944"/>
                    <a:pt x="287098" y="222944"/>
                  </a:cubicBezTo>
                  <a:cubicBezTo>
                    <a:pt x="256908" y="222944"/>
                    <a:pt x="234593" y="199292"/>
                    <a:pt x="234593" y="169069"/>
                  </a:cubicBezTo>
                  <a:cubicBezTo>
                    <a:pt x="234593" y="138846"/>
                    <a:pt x="256908" y="115194"/>
                    <a:pt x="287098" y="115194"/>
                  </a:cubicBezTo>
                  <a:cubicBezTo>
                    <a:pt x="297599" y="115194"/>
                    <a:pt x="305475" y="119136"/>
                    <a:pt x="310725" y="125706"/>
                  </a:cubicBezTo>
                  <a:cubicBezTo>
                    <a:pt x="310725" y="125706"/>
                    <a:pt x="312038" y="127020"/>
                    <a:pt x="312038" y="128334"/>
                  </a:cubicBezTo>
                  <a:cubicBezTo>
                    <a:pt x="314663" y="130962"/>
                    <a:pt x="318601" y="137532"/>
                    <a:pt x="323851" y="141474"/>
                  </a:cubicBezTo>
                  <a:cubicBezTo>
                    <a:pt x="310725" y="67889"/>
                    <a:pt x="246407" y="12700"/>
                    <a:pt x="168963" y="12700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695"/>
                    <a:pt x="338138" y="169069"/>
                  </a:cubicBezTo>
                  <a:cubicBezTo>
                    <a:pt x="338138" y="262443"/>
                    <a:pt x="262443" y="338138"/>
                    <a:pt x="169069" y="338138"/>
                  </a:cubicBezTo>
                  <a:cubicBezTo>
                    <a:pt x="75695" y="338138"/>
                    <a:pt x="0" y="262443"/>
                    <a:pt x="0" y="169069"/>
                  </a:cubicBezTo>
                  <a:cubicBezTo>
                    <a:pt x="0" y="75695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千图PPT彼岸天：ID 8661124库_组合 36">
            <a:extLst>
              <a:ext uri="{FF2B5EF4-FFF2-40B4-BE49-F238E27FC236}">
                <a16:creationId xmlns:a16="http://schemas.microsoft.com/office/drawing/2014/main" id="{FDFB9A6B-1C2E-49B3-8434-217D7E102DBA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559327" y="2868092"/>
            <a:ext cx="3203080" cy="1101297"/>
            <a:chOff x="7559327" y="2868092"/>
            <a:chExt cx="3203080" cy="1101297"/>
          </a:xfrm>
        </p:grpSpPr>
        <p:sp>
          <p:nvSpPr>
            <p:cNvPr id="15" name="圆角矩形 13">
              <a:extLst>
                <a:ext uri="{FF2B5EF4-FFF2-40B4-BE49-F238E27FC236}">
                  <a16:creationId xmlns:a16="http://schemas.microsoft.com/office/drawing/2014/main" id="{FE484599-37ED-4F4B-8DBC-FDA414D3AC2A}"/>
                </a:ext>
              </a:extLst>
            </p:cNvPr>
            <p:cNvSpPr/>
            <p:nvPr/>
          </p:nvSpPr>
          <p:spPr>
            <a:xfrm>
              <a:off x="7559327" y="3031391"/>
              <a:ext cx="774700" cy="774700"/>
            </a:xfrm>
            <a:prstGeom prst="roundRect">
              <a:avLst/>
            </a:prstGeom>
            <a:solidFill>
              <a:schemeClr val="accent3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D5292D-E499-4807-B5EA-3ECD5DF48985}"/>
                </a:ext>
              </a:extLst>
            </p:cNvPr>
            <p:cNvGrpSpPr/>
            <p:nvPr/>
          </p:nvGrpSpPr>
          <p:grpSpPr>
            <a:xfrm>
              <a:off x="8334027" y="2868092"/>
              <a:ext cx="2428380" cy="1101297"/>
              <a:chOff x="9305653" y="3302983"/>
              <a:chExt cx="2262955" cy="847702"/>
            </a:xfrm>
          </p:grpSpPr>
          <p:sp>
            <p:nvSpPr>
              <p:cNvPr id="29" name="文本框 19">
                <a:extLst>
                  <a:ext uri="{FF2B5EF4-FFF2-40B4-BE49-F238E27FC236}">
                    <a16:creationId xmlns:a16="http://schemas.microsoft.com/office/drawing/2014/main" id="{86432B69-5993-4EF1-8B6E-D974BC1156E0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  <p:sp>
            <p:nvSpPr>
              <p:cNvPr id="30" name="文本框 20">
                <a:extLst>
                  <a:ext uri="{FF2B5EF4-FFF2-40B4-BE49-F238E27FC236}">
                    <a16:creationId xmlns:a16="http://schemas.microsoft.com/office/drawing/2014/main" id="{086FA1FA-5BB4-47D7-9D13-86CD3446CD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" name="任意多边形 34">
              <a:extLst>
                <a:ext uri="{FF2B5EF4-FFF2-40B4-BE49-F238E27FC236}">
                  <a16:creationId xmlns:a16="http://schemas.microsoft.com/office/drawing/2014/main" id="{11AD5478-B971-4574-A682-82C076F131E0}"/>
                </a:ext>
              </a:extLst>
            </p:cNvPr>
            <p:cNvSpPr/>
            <p:nvPr/>
          </p:nvSpPr>
          <p:spPr bwMode="auto">
            <a:xfrm>
              <a:off x="7717562" y="3209336"/>
              <a:ext cx="458230" cy="458230"/>
            </a:xfrm>
            <a:custGeom>
              <a:avLst/>
              <a:gdLst>
                <a:gd name="connsiteX0" fmla="*/ 154672 w 338138"/>
                <a:gd name="connsiteY0" fmla="*/ 33338 h 338138"/>
                <a:gd name="connsiteX1" fmla="*/ 187326 w 338138"/>
                <a:gd name="connsiteY1" fmla="*/ 91271 h 338138"/>
                <a:gd name="connsiteX2" fmla="*/ 178183 w 338138"/>
                <a:gd name="connsiteY2" fmla="*/ 118920 h 338138"/>
                <a:gd name="connsiteX3" fmla="*/ 176877 w 338138"/>
                <a:gd name="connsiteY3" fmla="*/ 121553 h 338138"/>
                <a:gd name="connsiteX4" fmla="*/ 175570 w 338138"/>
                <a:gd name="connsiteY4" fmla="*/ 222936 h 338138"/>
                <a:gd name="connsiteX5" fmla="*/ 187326 w 338138"/>
                <a:gd name="connsiteY5" fmla="*/ 254535 h 338138"/>
                <a:gd name="connsiteX6" fmla="*/ 154672 w 338138"/>
                <a:gd name="connsiteY6" fmla="*/ 311151 h 338138"/>
                <a:gd name="connsiteX7" fmla="*/ 84138 w 338138"/>
                <a:gd name="connsiteY7" fmla="*/ 254535 h 338138"/>
                <a:gd name="connsiteX8" fmla="*/ 90669 w 338138"/>
                <a:gd name="connsiteY8" fmla="*/ 221619 h 338138"/>
                <a:gd name="connsiteX9" fmla="*/ 91975 w 338138"/>
                <a:gd name="connsiteY9" fmla="*/ 220302 h 338138"/>
                <a:gd name="connsiteX10" fmla="*/ 91975 w 338138"/>
                <a:gd name="connsiteY10" fmla="*/ 124187 h 338138"/>
                <a:gd name="connsiteX11" fmla="*/ 88057 w 338138"/>
                <a:gd name="connsiteY11" fmla="*/ 117604 h 338138"/>
                <a:gd name="connsiteX12" fmla="*/ 84138 w 338138"/>
                <a:gd name="connsiteY12" fmla="*/ 91271 h 338138"/>
                <a:gd name="connsiteX13" fmla="*/ 154672 w 338138"/>
                <a:gd name="connsiteY13" fmla="*/ 33338 h 338138"/>
                <a:gd name="connsiteX14" fmla="*/ 168963 w 338138"/>
                <a:gd name="connsiteY14" fmla="*/ 12700 h 338138"/>
                <a:gd name="connsiteX15" fmla="*/ 20638 w 338138"/>
                <a:gd name="connsiteY15" fmla="*/ 120450 h 338138"/>
                <a:gd name="connsiteX16" fmla="*/ 24576 w 338138"/>
                <a:gd name="connsiteY16" fmla="*/ 117822 h 338138"/>
                <a:gd name="connsiteX17" fmla="*/ 44265 w 338138"/>
                <a:gd name="connsiteY17" fmla="*/ 170383 h 338138"/>
                <a:gd name="connsiteX18" fmla="*/ 24576 w 338138"/>
                <a:gd name="connsiteY18" fmla="*/ 222944 h 338138"/>
                <a:gd name="connsiteX19" fmla="*/ 20638 w 338138"/>
                <a:gd name="connsiteY19" fmla="*/ 221630 h 338138"/>
                <a:gd name="connsiteX20" fmla="*/ 168963 w 338138"/>
                <a:gd name="connsiteY20" fmla="*/ 325438 h 338138"/>
                <a:gd name="connsiteX21" fmla="*/ 321226 w 338138"/>
                <a:gd name="connsiteY21" fmla="*/ 205862 h 338138"/>
                <a:gd name="connsiteX22" fmla="*/ 309412 w 338138"/>
                <a:gd name="connsiteY22" fmla="*/ 213746 h 338138"/>
                <a:gd name="connsiteX23" fmla="*/ 298911 w 338138"/>
                <a:gd name="connsiteY23" fmla="*/ 220316 h 338138"/>
                <a:gd name="connsiteX24" fmla="*/ 287098 w 338138"/>
                <a:gd name="connsiteY24" fmla="*/ 222944 h 338138"/>
                <a:gd name="connsiteX25" fmla="*/ 234593 w 338138"/>
                <a:gd name="connsiteY25" fmla="*/ 169069 h 338138"/>
                <a:gd name="connsiteX26" fmla="*/ 287098 w 338138"/>
                <a:gd name="connsiteY26" fmla="*/ 115194 h 338138"/>
                <a:gd name="connsiteX27" fmla="*/ 310725 w 338138"/>
                <a:gd name="connsiteY27" fmla="*/ 125706 h 338138"/>
                <a:gd name="connsiteX28" fmla="*/ 312038 w 338138"/>
                <a:gd name="connsiteY28" fmla="*/ 128334 h 338138"/>
                <a:gd name="connsiteX29" fmla="*/ 323851 w 338138"/>
                <a:gd name="connsiteY29" fmla="*/ 141474 h 338138"/>
                <a:gd name="connsiteX30" fmla="*/ 168963 w 338138"/>
                <a:gd name="connsiteY30" fmla="*/ 12700 h 338138"/>
                <a:gd name="connsiteX31" fmla="*/ 169069 w 338138"/>
                <a:gd name="connsiteY31" fmla="*/ 0 h 338138"/>
                <a:gd name="connsiteX32" fmla="*/ 338138 w 338138"/>
                <a:gd name="connsiteY32" fmla="*/ 169069 h 338138"/>
                <a:gd name="connsiteX33" fmla="*/ 169069 w 338138"/>
                <a:gd name="connsiteY33" fmla="*/ 338138 h 338138"/>
                <a:gd name="connsiteX34" fmla="*/ 0 w 338138"/>
                <a:gd name="connsiteY34" fmla="*/ 169069 h 338138"/>
                <a:gd name="connsiteX35" fmla="*/ 169069 w 338138"/>
                <a:gd name="connsiteY3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8138" h="338138">
                  <a:moveTo>
                    <a:pt x="154672" y="33338"/>
                  </a:moveTo>
                  <a:cubicBezTo>
                    <a:pt x="183407" y="33338"/>
                    <a:pt x="187326" y="59671"/>
                    <a:pt x="187326" y="91271"/>
                  </a:cubicBezTo>
                  <a:cubicBezTo>
                    <a:pt x="187326" y="101804"/>
                    <a:pt x="184714" y="111020"/>
                    <a:pt x="178183" y="118920"/>
                  </a:cubicBezTo>
                  <a:cubicBezTo>
                    <a:pt x="178183" y="120237"/>
                    <a:pt x="178183" y="120237"/>
                    <a:pt x="176877" y="121553"/>
                  </a:cubicBezTo>
                  <a:cubicBezTo>
                    <a:pt x="150753" y="159736"/>
                    <a:pt x="175570" y="222936"/>
                    <a:pt x="175570" y="222936"/>
                  </a:cubicBezTo>
                  <a:cubicBezTo>
                    <a:pt x="183407" y="232152"/>
                    <a:pt x="187326" y="242685"/>
                    <a:pt x="187326" y="254535"/>
                  </a:cubicBezTo>
                  <a:cubicBezTo>
                    <a:pt x="187326" y="286135"/>
                    <a:pt x="183407" y="311151"/>
                    <a:pt x="154672" y="311151"/>
                  </a:cubicBezTo>
                  <a:cubicBezTo>
                    <a:pt x="127242" y="311151"/>
                    <a:pt x="84138" y="286135"/>
                    <a:pt x="84138" y="254535"/>
                  </a:cubicBezTo>
                  <a:cubicBezTo>
                    <a:pt x="84138" y="242685"/>
                    <a:pt x="86750" y="230835"/>
                    <a:pt x="90669" y="221619"/>
                  </a:cubicBezTo>
                  <a:cubicBezTo>
                    <a:pt x="91975" y="220302"/>
                    <a:pt x="91975" y="220302"/>
                    <a:pt x="91975" y="220302"/>
                  </a:cubicBezTo>
                  <a:cubicBezTo>
                    <a:pt x="108955" y="183436"/>
                    <a:pt x="97200" y="141303"/>
                    <a:pt x="91975" y="124187"/>
                  </a:cubicBezTo>
                  <a:cubicBezTo>
                    <a:pt x="90669" y="122870"/>
                    <a:pt x="89363" y="120237"/>
                    <a:pt x="88057" y="117604"/>
                  </a:cubicBezTo>
                  <a:cubicBezTo>
                    <a:pt x="85444" y="109704"/>
                    <a:pt x="84138" y="100487"/>
                    <a:pt x="84138" y="91271"/>
                  </a:cubicBezTo>
                  <a:cubicBezTo>
                    <a:pt x="84138" y="59671"/>
                    <a:pt x="127242" y="33338"/>
                    <a:pt x="154672" y="33338"/>
                  </a:cubicBezTo>
                  <a:close/>
                  <a:moveTo>
                    <a:pt x="168963" y="12700"/>
                  </a:moveTo>
                  <a:cubicBezTo>
                    <a:pt x="99395" y="12700"/>
                    <a:pt x="40327" y="57377"/>
                    <a:pt x="20638" y="120450"/>
                  </a:cubicBezTo>
                  <a:cubicBezTo>
                    <a:pt x="21951" y="117822"/>
                    <a:pt x="23263" y="117822"/>
                    <a:pt x="24576" y="117822"/>
                  </a:cubicBezTo>
                  <a:cubicBezTo>
                    <a:pt x="35077" y="117822"/>
                    <a:pt x="44265" y="141474"/>
                    <a:pt x="44265" y="170383"/>
                  </a:cubicBezTo>
                  <a:cubicBezTo>
                    <a:pt x="44265" y="199292"/>
                    <a:pt x="35077" y="222944"/>
                    <a:pt x="24576" y="222944"/>
                  </a:cubicBezTo>
                  <a:cubicBezTo>
                    <a:pt x="23263" y="222944"/>
                    <a:pt x="21951" y="221630"/>
                    <a:pt x="20638" y="221630"/>
                  </a:cubicBezTo>
                  <a:cubicBezTo>
                    <a:pt x="42952" y="282075"/>
                    <a:pt x="100707" y="325438"/>
                    <a:pt x="168963" y="325438"/>
                  </a:cubicBezTo>
                  <a:cubicBezTo>
                    <a:pt x="242469" y="325438"/>
                    <a:pt x="304162" y="275505"/>
                    <a:pt x="321226" y="205862"/>
                  </a:cubicBezTo>
                  <a:cubicBezTo>
                    <a:pt x="318601" y="208490"/>
                    <a:pt x="314663" y="211118"/>
                    <a:pt x="309412" y="213746"/>
                  </a:cubicBezTo>
                  <a:cubicBezTo>
                    <a:pt x="306787" y="216374"/>
                    <a:pt x="304162" y="219002"/>
                    <a:pt x="298911" y="220316"/>
                  </a:cubicBezTo>
                  <a:cubicBezTo>
                    <a:pt x="296286" y="221630"/>
                    <a:pt x="291036" y="222944"/>
                    <a:pt x="287098" y="222944"/>
                  </a:cubicBezTo>
                  <a:cubicBezTo>
                    <a:pt x="256908" y="222944"/>
                    <a:pt x="234593" y="199292"/>
                    <a:pt x="234593" y="169069"/>
                  </a:cubicBezTo>
                  <a:cubicBezTo>
                    <a:pt x="234593" y="138846"/>
                    <a:pt x="256908" y="115194"/>
                    <a:pt x="287098" y="115194"/>
                  </a:cubicBezTo>
                  <a:cubicBezTo>
                    <a:pt x="297599" y="115194"/>
                    <a:pt x="305475" y="119136"/>
                    <a:pt x="310725" y="125706"/>
                  </a:cubicBezTo>
                  <a:cubicBezTo>
                    <a:pt x="310725" y="125706"/>
                    <a:pt x="312038" y="127020"/>
                    <a:pt x="312038" y="128334"/>
                  </a:cubicBezTo>
                  <a:cubicBezTo>
                    <a:pt x="314663" y="130962"/>
                    <a:pt x="318601" y="137532"/>
                    <a:pt x="323851" y="141474"/>
                  </a:cubicBezTo>
                  <a:cubicBezTo>
                    <a:pt x="310725" y="67889"/>
                    <a:pt x="246407" y="12700"/>
                    <a:pt x="168963" y="12700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695"/>
                    <a:pt x="338138" y="169069"/>
                  </a:cubicBezTo>
                  <a:cubicBezTo>
                    <a:pt x="338138" y="262443"/>
                    <a:pt x="262443" y="338138"/>
                    <a:pt x="169069" y="338138"/>
                  </a:cubicBezTo>
                  <a:cubicBezTo>
                    <a:pt x="75695" y="338138"/>
                    <a:pt x="0" y="262443"/>
                    <a:pt x="0" y="169069"/>
                  </a:cubicBezTo>
                  <a:cubicBezTo>
                    <a:pt x="0" y="75695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千图PPT彼岸天：ID 8661124库_组合 37">
            <a:extLst>
              <a:ext uri="{FF2B5EF4-FFF2-40B4-BE49-F238E27FC236}">
                <a16:creationId xmlns:a16="http://schemas.microsoft.com/office/drawing/2014/main" id="{D1477812-C7B7-46F8-9459-88F1F69B59F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559327" y="4049041"/>
            <a:ext cx="3203080" cy="1101297"/>
            <a:chOff x="7559327" y="4049041"/>
            <a:chExt cx="3203080" cy="1101297"/>
          </a:xfrm>
        </p:grpSpPr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BD957A6B-4392-48AA-83C6-34EF827D9290}"/>
                </a:ext>
              </a:extLst>
            </p:cNvPr>
            <p:cNvSpPr/>
            <p:nvPr/>
          </p:nvSpPr>
          <p:spPr>
            <a:xfrm>
              <a:off x="7559327" y="4212340"/>
              <a:ext cx="774700" cy="774700"/>
            </a:xfrm>
            <a:prstGeom prst="roundRect">
              <a:avLst/>
            </a:prstGeom>
            <a:solidFill>
              <a:schemeClr val="accent4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038C92D-0CE3-409F-96DE-E86F50F04008}"/>
                </a:ext>
              </a:extLst>
            </p:cNvPr>
            <p:cNvGrpSpPr/>
            <p:nvPr/>
          </p:nvGrpSpPr>
          <p:grpSpPr>
            <a:xfrm>
              <a:off x="8334027" y="4049041"/>
              <a:ext cx="2428380" cy="1101297"/>
              <a:chOff x="9305653" y="3302983"/>
              <a:chExt cx="2262955" cy="847702"/>
            </a:xfrm>
          </p:grpSpPr>
          <p:sp>
            <p:nvSpPr>
              <p:cNvPr id="27" name="文本框 17">
                <a:extLst>
                  <a:ext uri="{FF2B5EF4-FFF2-40B4-BE49-F238E27FC236}">
                    <a16:creationId xmlns:a16="http://schemas.microsoft.com/office/drawing/2014/main" id="{9C3A2BD9-3551-4525-8694-64E4F91D680C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  <p:sp>
            <p:nvSpPr>
              <p:cNvPr id="28" name="文本框 18">
                <a:extLst>
                  <a:ext uri="{FF2B5EF4-FFF2-40B4-BE49-F238E27FC236}">
                    <a16:creationId xmlns:a16="http://schemas.microsoft.com/office/drawing/2014/main" id="{1E83067B-0ADB-4736-9595-CE1C8CD18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3" name="任意多边形 35">
              <a:extLst>
                <a:ext uri="{FF2B5EF4-FFF2-40B4-BE49-F238E27FC236}">
                  <a16:creationId xmlns:a16="http://schemas.microsoft.com/office/drawing/2014/main" id="{3536DD48-DA18-4D52-A901-E181E04CEE04}"/>
                </a:ext>
              </a:extLst>
            </p:cNvPr>
            <p:cNvSpPr/>
            <p:nvPr/>
          </p:nvSpPr>
          <p:spPr bwMode="auto">
            <a:xfrm>
              <a:off x="7717562" y="4370575"/>
              <a:ext cx="458230" cy="458230"/>
            </a:xfrm>
            <a:custGeom>
              <a:avLst/>
              <a:gdLst>
                <a:gd name="connsiteX0" fmla="*/ 154672 w 338138"/>
                <a:gd name="connsiteY0" fmla="*/ 33338 h 338138"/>
                <a:gd name="connsiteX1" fmla="*/ 187326 w 338138"/>
                <a:gd name="connsiteY1" fmla="*/ 91271 h 338138"/>
                <a:gd name="connsiteX2" fmla="*/ 178183 w 338138"/>
                <a:gd name="connsiteY2" fmla="*/ 118920 h 338138"/>
                <a:gd name="connsiteX3" fmla="*/ 176877 w 338138"/>
                <a:gd name="connsiteY3" fmla="*/ 121553 h 338138"/>
                <a:gd name="connsiteX4" fmla="*/ 175570 w 338138"/>
                <a:gd name="connsiteY4" fmla="*/ 222936 h 338138"/>
                <a:gd name="connsiteX5" fmla="*/ 187326 w 338138"/>
                <a:gd name="connsiteY5" fmla="*/ 254535 h 338138"/>
                <a:gd name="connsiteX6" fmla="*/ 154672 w 338138"/>
                <a:gd name="connsiteY6" fmla="*/ 311151 h 338138"/>
                <a:gd name="connsiteX7" fmla="*/ 84138 w 338138"/>
                <a:gd name="connsiteY7" fmla="*/ 254535 h 338138"/>
                <a:gd name="connsiteX8" fmla="*/ 90669 w 338138"/>
                <a:gd name="connsiteY8" fmla="*/ 221619 h 338138"/>
                <a:gd name="connsiteX9" fmla="*/ 91975 w 338138"/>
                <a:gd name="connsiteY9" fmla="*/ 220302 h 338138"/>
                <a:gd name="connsiteX10" fmla="*/ 91975 w 338138"/>
                <a:gd name="connsiteY10" fmla="*/ 124187 h 338138"/>
                <a:gd name="connsiteX11" fmla="*/ 88057 w 338138"/>
                <a:gd name="connsiteY11" fmla="*/ 117604 h 338138"/>
                <a:gd name="connsiteX12" fmla="*/ 84138 w 338138"/>
                <a:gd name="connsiteY12" fmla="*/ 91271 h 338138"/>
                <a:gd name="connsiteX13" fmla="*/ 154672 w 338138"/>
                <a:gd name="connsiteY13" fmla="*/ 33338 h 338138"/>
                <a:gd name="connsiteX14" fmla="*/ 168963 w 338138"/>
                <a:gd name="connsiteY14" fmla="*/ 12700 h 338138"/>
                <a:gd name="connsiteX15" fmla="*/ 20638 w 338138"/>
                <a:gd name="connsiteY15" fmla="*/ 120450 h 338138"/>
                <a:gd name="connsiteX16" fmla="*/ 24576 w 338138"/>
                <a:gd name="connsiteY16" fmla="*/ 117822 h 338138"/>
                <a:gd name="connsiteX17" fmla="*/ 44265 w 338138"/>
                <a:gd name="connsiteY17" fmla="*/ 170383 h 338138"/>
                <a:gd name="connsiteX18" fmla="*/ 24576 w 338138"/>
                <a:gd name="connsiteY18" fmla="*/ 222944 h 338138"/>
                <a:gd name="connsiteX19" fmla="*/ 20638 w 338138"/>
                <a:gd name="connsiteY19" fmla="*/ 221630 h 338138"/>
                <a:gd name="connsiteX20" fmla="*/ 168963 w 338138"/>
                <a:gd name="connsiteY20" fmla="*/ 325438 h 338138"/>
                <a:gd name="connsiteX21" fmla="*/ 321226 w 338138"/>
                <a:gd name="connsiteY21" fmla="*/ 205862 h 338138"/>
                <a:gd name="connsiteX22" fmla="*/ 309412 w 338138"/>
                <a:gd name="connsiteY22" fmla="*/ 213746 h 338138"/>
                <a:gd name="connsiteX23" fmla="*/ 298911 w 338138"/>
                <a:gd name="connsiteY23" fmla="*/ 220316 h 338138"/>
                <a:gd name="connsiteX24" fmla="*/ 287098 w 338138"/>
                <a:gd name="connsiteY24" fmla="*/ 222944 h 338138"/>
                <a:gd name="connsiteX25" fmla="*/ 234593 w 338138"/>
                <a:gd name="connsiteY25" fmla="*/ 169069 h 338138"/>
                <a:gd name="connsiteX26" fmla="*/ 287098 w 338138"/>
                <a:gd name="connsiteY26" fmla="*/ 115194 h 338138"/>
                <a:gd name="connsiteX27" fmla="*/ 310725 w 338138"/>
                <a:gd name="connsiteY27" fmla="*/ 125706 h 338138"/>
                <a:gd name="connsiteX28" fmla="*/ 312038 w 338138"/>
                <a:gd name="connsiteY28" fmla="*/ 128334 h 338138"/>
                <a:gd name="connsiteX29" fmla="*/ 323851 w 338138"/>
                <a:gd name="connsiteY29" fmla="*/ 141474 h 338138"/>
                <a:gd name="connsiteX30" fmla="*/ 168963 w 338138"/>
                <a:gd name="connsiteY30" fmla="*/ 12700 h 338138"/>
                <a:gd name="connsiteX31" fmla="*/ 169069 w 338138"/>
                <a:gd name="connsiteY31" fmla="*/ 0 h 338138"/>
                <a:gd name="connsiteX32" fmla="*/ 338138 w 338138"/>
                <a:gd name="connsiteY32" fmla="*/ 169069 h 338138"/>
                <a:gd name="connsiteX33" fmla="*/ 169069 w 338138"/>
                <a:gd name="connsiteY33" fmla="*/ 338138 h 338138"/>
                <a:gd name="connsiteX34" fmla="*/ 0 w 338138"/>
                <a:gd name="connsiteY34" fmla="*/ 169069 h 338138"/>
                <a:gd name="connsiteX35" fmla="*/ 169069 w 338138"/>
                <a:gd name="connsiteY3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8138" h="338138">
                  <a:moveTo>
                    <a:pt x="154672" y="33338"/>
                  </a:moveTo>
                  <a:cubicBezTo>
                    <a:pt x="183407" y="33338"/>
                    <a:pt x="187326" y="59671"/>
                    <a:pt x="187326" y="91271"/>
                  </a:cubicBezTo>
                  <a:cubicBezTo>
                    <a:pt x="187326" y="101804"/>
                    <a:pt x="184714" y="111020"/>
                    <a:pt x="178183" y="118920"/>
                  </a:cubicBezTo>
                  <a:cubicBezTo>
                    <a:pt x="178183" y="120237"/>
                    <a:pt x="178183" y="120237"/>
                    <a:pt x="176877" y="121553"/>
                  </a:cubicBezTo>
                  <a:cubicBezTo>
                    <a:pt x="150753" y="159736"/>
                    <a:pt x="175570" y="222936"/>
                    <a:pt x="175570" y="222936"/>
                  </a:cubicBezTo>
                  <a:cubicBezTo>
                    <a:pt x="183407" y="232152"/>
                    <a:pt x="187326" y="242685"/>
                    <a:pt x="187326" y="254535"/>
                  </a:cubicBezTo>
                  <a:cubicBezTo>
                    <a:pt x="187326" y="286135"/>
                    <a:pt x="183407" y="311151"/>
                    <a:pt x="154672" y="311151"/>
                  </a:cubicBezTo>
                  <a:cubicBezTo>
                    <a:pt x="127242" y="311151"/>
                    <a:pt x="84138" y="286135"/>
                    <a:pt x="84138" y="254535"/>
                  </a:cubicBezTo>
                  <a:cubicBezTo>
                    <a:pt x="84138" y="242685"/>
                    <a:pt x="86750" y="230835"/>
                    <a:pt x="90669" y="221619"/>
                  </a:cubicBezTo>
                  <a:cubicBezTo>
                    <a:pt x="91975" y="220302"/>
                    <a:pt x="91975" y="220302"/>
                    <a:pt x="91975" y="220302"/>
                  </a:cubicBezTo>
                  <a:cubicBezTo>
                    <a:pt x="108955" y="183436"/>
                    <a:pt x="97200" y="141303"/>
                    <a:pt x="91975" y="124187"/>
                  </a:cubicBezTo>
                  <a:cubicBezTo>
                    <a:pt x="90669" y="122870"/>
                    <a:pt x="89363" y="120237"/>
                    <a:pt x="88057" y="117604"/>
                  </a:cubicBezTo>
                  <a:cubicBezTo>
                    <a:pt x="85444" y="109704"/>
                    <a:pt x="84138" y="100487"/>
                    <a:pt x="84138" y="91271"/>
                  </a:cubicBezTo>
                  <a:cubicBezTo>
                    <a:pt x="84138" y="59671"/>
                    <a:pt x="127242" y="33338"/>
                    <a:pt x="154672" y="33338"/>
                  </a:cubicBezTo>
                  <a:close/>
                  <a:moveTo>
                    <a:pt x="168963" y="12700"/>
                  </a:moveTo>
                  <a:cubicBezTo>
                    <a:pt x="99395" y="12700"/>
                    <a:pt x="40327" y="57377"/>
                    <a:pt x="20638" y="120450"/>
                  </a:cubicBezTo>
                  <a:cubicBezTo>
                    <a:pt x="21951" y="117822"/>
                    <a:pt x="23263" y="117822"/>
                    <a:pt x="24576" y="117822"/>
                  </a:cubicBezTo>
                  <a:cubicBezTo>
                    <a:pt x="35077" y="117822"/>
                    <a:pt x="44265" y="141474"/>
                    <a:pt x="44265" y="170383"/>
                  </a:cubicBezTo>
                  <a:cubicBezTo>
                    <a:pt x="44265" y="199292"/>
                    <a:pt x="35077" y="222944"/>
                    <a:pt x="24576" y="222944"/>
                  </a:cubicBezTo>
                  <a:cubicBezTo>
                    <a:pt x="23263" y="222944"/>
                    <a:pt x="21951" y="221630"/>
                    <a:pt x="20638" y="221630"/>
                  </a:cubicBezTo>
                  <a:cubicBezTo>
                    <a:pt x="42952" y="282075"/>
                    <a:pt x="100707" y="325438"/>
                    <a:pt x="168963" y="325438"/>
                  </a:cubicBezTo>
                  <a:cubicBezTo>
                    <a:pt x="242469" y="325438"/>
                    <a:pt x="304162" y="275505"/>
                    <a:pt x="321226" y="205862"/>
                  </a:cubicBezTo>
                  <a:cubicBezTo>
                    <a:pt x="318601" y="208490"/>
                    <a:pt x="314663" y="211118"/>
                    <a:pt x="309412" y="213746"/>
                  </a:cubicBezTo>
                  <a:cubicBezTo>
                    <a:pt x="306787" y="216374"/>
                    <a:pt x="304162" y="219002"/>
                    <a:pt x="298911" y="220316"/>
                  </a:cubicBezTo>
                  <a:cubicBezTo>
                    <a:pt x="296286" y="221630"/>
                    <a:pt x="291036" y="222944"/>
                    <a:pt x="287098" y="222944"/>
                  </a:cubicBezTo>
                  <a:cubicBezTo>
                    <a:pt x="256908" y="222944"/>
                    <a:pt x="234593" y="199292"/>
                    <a:pt x="234593" y="169069"/>
                  </a:cubicBezTo>
                  <a:cubicBezTo>
                    <a:pt x="234593" y="138846"/>
                    <a:pt x="256908" y="115194"/>
                    <a:pt x="287098" y="115194"/>
                  </a:cubicBezTo>
                  <a:cubicBezTo>
                    <a:pt x="297599" y="115194"/>
                    <a:pt x="305475" y="119136"/>
                    <a:pt x="310725" y="125706"/>
                  </a:cubicBezTo>
                  <a:cubicBezTo>
                    <a:pt x="310725" y="125706"/>
                    <a:pt x="312038" y="127020"/>
                    <a:pt x="312038" y="128334"/>
                  </a:cubicBezTo>
                  <a:cubicBezTo>
                    <a:pt x="314663" y="130962"/>
                    <a:pt x="318601" y="137532"/>
                    <a:pt x="323851" y="141474"/>
                  </a:cubicBezTo>
                  <a:cubicBezTo>
                    <a:pt x="310725" y="67889"/>
                    <a:pt x="246407" y="12700"/>
                    <a:pt x="168963" y="12700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695"/>
                    <a:pt x="338138" y="169069"/>
                  </a:cubicBezTo>
                  <a:cubicBezTo>
                    <a:pt x="338138" y="262443"/>
                    <a:pt x="262443" y="338138"/>
                    <a:pt x="169069" y="338138"/>
                  </a:cubicBezTo>
                  <a:cubicBezTo>
                    <a:pt x="75695" y="338138"/>
                    <a:pt x="0" y="262443"/>
                    <a:pt x="0" y="169069"/>
                  </a:cubicBezTo>
                  <a:cubicBezTo>
                    <a:pt x="0" y="75695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千图PPT彼岸天：ID 8661124库_组合 38">
            <a:extLst>
              <a:ext uri="{FF2B5EF4-FFF2-40B4-BE49-F238E27FC236}">
                <a16:creationId xmlns:a16="http://schemas.microsoft.com/office/drawing/2014/main" id="{49CF8D71-D264-41A3-986B-AD9E2FF154B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559327" y="5229990"/>
            <a:ext cx="3203080" cy="1101297"/>
            <a:chOff x="7559327" y="5229990"/>
            <a:chExt cx="3203080" cy="1101297"/>
          </a:xfrm>
        </p:grpSpPr>
        <p:sp>
          <p:nvSpPr>
            <p:cNvPr id="19" name="圆角矩形 25">
              <a:extLst>
                <a:ext uri="{FF2B5EF4-FFF2-40B4-BE49-F238E27FC236}">
                  <a16:creationId xmlns:a16="http://schemas.microsoft.com/office/drawing/2014/main" id="{18377BA4-6E72-4A02-A54C-D2437956B288}"/>
                </a:ext>
              </a:extLst>
            </p:cNvPr>
            <p:cNvSpPr/>
            <p:nvPr/>
          </p:nvSpPr>
          <p:spPr>
            <a:xfrm>
              <a:off x="7559327" y="5393289"/>
              <a:ext cx="774700" cy="774700"/>
            </a:xfrm>
            <a:prstGeom prst="roundRect">
              <a:avLst/>
            </a:prstGeom>
            <a:solidFill>
              <a:schemeClr val="accent5">
                <a:lumMod val="10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337B415-4415-4FA8-B63D-7B62C24B48FA}"/>
                </a:ext>
              </a:extLst>
            </p:cNvPr>
            <p:cNvGrpSpPr/>
            <p:nvPr/>
          </p:nvGrpSpPr>
          <p:grpSpPr>
            <a:xfrm>
              <a:off x="8334027" y="5229990"/>
              <a:ext cx="2428380" cy="1101297"/>
              <a:chOff x="9305653" y="3302983"/>
              <a:chExt cx="2262955" cy="847702"/>
            </a:xfrm>
          </p:grpSpPr>
          <p:sp>
            <p:nvSpPr>
              <p:cNvPr id="25" name="文本框 28">
                <a:extLst>
                  <a:ext uri="{FF2B5EF4-FFF2-40B4-BE49-F238E27FC236}">
                    <a16:creationId xmlns:a16="http://schemas.microsoft.com/office/drawing/2014/main" id="{217B7AF6-C88A-4E39-90D3-58F9020F38E1}"/>
                  </a:ext>
                </a:extLst>
              </p:cNvPr>
              <p:cNvSpPr txBox="1"/>
              <p:nvPr/>
            </p:nvSpPr>
            <p:spPr>
              <a:xfrm>
                <a:off x="9305653" y="3302983"/>
                <a:ext cx="2262955" cy="291403"/>
              </a:xfrm>
              <a:prstGeom prst="rect">
                <a:avLst/>
              </a:prstGeom>
              <a:noFill/>
            </p:spPr>
            <p:txBody>
              <a:bodyPr wrap="none" lIns="216000" tIns="0" rIns="0" bIns="0" anchor="b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5">
                        <a:lumMod val="10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小标题</a:t>
                </a:r>
              </a:p>
            </p:txBody>
          </p:sp>
          <p:sp>
            <p:nvSpPr>
              <p:cNvPr id="26" name="文本框 29">
                <a:extLst>
                  <a:ext uri="{FF2B5EF4-FFF2-40B4-BE49-F238E27FC236}">
                    <a16:creationId xmlns:a16="http://schemas.microsoft.com/office/drawing/2014/main" id="{460D9F79-5637-4658-A34A-BEFB8F183F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5653" y="3594387"/>
                <a:ext cx="2262955" cy="556298"/>
              </a:xfrm>
              <a:prstGeom prst="rect">
                <a:avLst/>
              </a:prstGeom>
            </p:spPr>
            <p:txBody>
              <a:bodyPr vert="horz" wrap="square" lIns="216000" tIns="72000" rIns="0" bIns="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任意多边形 36">
              <a:extLst>
                <a:ext uri="{FF2B5EF4-FFF2-40B4-BE49-F238E27FC236}">
                  <a16:creationId xmlns:a16="http://schemas.microsoft.com/office/drawing/2014/main" id="{F71F9AA0-1816-40AD-8B8B-35CB0572AC1A}"/>
                </a:ext>
              </a:extLst>
            </p:cNvPr>
            <p:cNvSpPr/>
            <p:nvPr/>
          </p:nvSpPr>
          <p:spPr bwMode="auto">
            <a:xfrm>
              <a:off x="7717562" y="5551524"/>
              <a:ext cx="458230" cy="458230"/>
            </a:xfrm>
            <a:custGeom>
              <a:avLst/>
              <a:gdLst>
                <a:gd name="connsiteX0" fmla="*/ 154672 w 338138"/>
                <a:gd name="connsiteY0" fmla="*/ 33338 h 338138"/>
                <a:gd name="connsiteX1" fmla="*/ 187326 w 338138"/>
                <a:gd name="connsiteY1" fmla="*/ 91271 h 338138"/>
                <a:gd name="connsiteX2" fmla="*/ 178183 w 338138"/>
                <a:gd name="connsiteY2" fmla="*/ 118920 h 338138"/>
                <a:gd name="connsiteX3" fmla="*/ 176877 w 338138"/>
                <a:gd name="connsiteY3" fmla="*/ 121553 h 338138"/>
                <a:gd name="connsiteX4" fmla="*/ 175570 w 338138"/>
                <a:gd name="connsiteY4" fmla="*/ 222936 h 338138"/>
                <a:gd name="connsiteX5" fmla="*/ 187326 w 338138"/>
                <a:gd name="connsiteY5" fmla="*/ 254535 h 338138"/>
                <a:gd name="connsiteX6" fmla="*/ 154672 w 338138"/>
                <a:gd name="connsiteY6" fmla="*/ 311151 h 338138"/>
                <a:gd name="connsiteX7" fmla="*/ 84138 w 338138"/>
                <a:gd name="connsiteY7" fmla="*/ 254535 h 338138"/>
                <a:gd name="connsiteX8" fmla="*/ 90669 w 338138"/>
                <a:gd name="connsiteY8" fmla="*/ 221619 h 338138"/>
                <a:gd name="connsiteX9" fmla="*/ 91975 w 338138"/>
                <a:gd name="connsiteY9" fmla="*/ 220302 h 338138"/>
                <a:gd name="connsiteX10" fmla="*/ 91975 w 338138"/>
                <a:gd name="connsiteY10" fmla="*/ 124187 h 338138"/>
                <a:gd name="connsiteX11" fmla="*/ 88057 w 338138"/>
                <a:gd name="connsiteY11" fmla="*/ 117604 h 338138"/>
                <a:gd name="connsiteX12" fmla="*/ 84138 w 338138"/>
                <a:gd name="connsiteY12" fmla="*/ 91271 h 338138"/>
                <a:gd name="connsiteX13" fmla="*/ 154672 w 338138"/>
                <a:gd name="connsiteY13" fmla="*/ 33338 h 338138"/>
                <a:gd name="connsiteX14" fmla="*/ 168963 w 338138"/>
                <a:gd name="connsiteY14" fmla="*/ 12700 h 338138"/>
                <a:gd name="connsiteX15" fmla="*/ 20638 w 338138"/>
                <a:gd name="connsiteY15" fmla="*/ 120450 h 338138"/>
                <a:gd name="connsiteX16" fmla="*/ 24576 w 338138"/>
                <a:gd name="connsiteY16" fmla="*/ 117822 h 338138"/>
                <a:gd name="connsiteX17" fmla="*/ 44265 w 338138"/>
                <a:gd name="connsiteY17" fmla="*/ 170383 h 338138"/>
                <a:gd name="connsiteX18" fmla="*/ 24576 w 338138"/>
                <a:gd name="connsiteY18" fmla="*/ 222944 h 338138"/>
                <a:gd name="connsiteX19" fmla="*/ 20638 w 338138"/>
                <a:gd name="connsiteY19" fmla="*/ 221630 h 338138"/>
                <a:gd name="connsiteX20" fmla="*/ 168963 w 338138"/>
                <a:gd name="connsiteY20" fmla="*/ 325438 h 338138"/>
                <a:gd name="connsiteX21" fmla="*/ 321226 w 338138"/>
                <a:gd name="connsiteY21" fmla="*/ 205862 h 338138"/>
                <a:gd name="connsiteX22" fmla="*/ 309412 w 338138"/>
                <a:gd name="connsiteY22" fmla="*/ 213746 h 338138"/>
                <a:gd name="connsiteX23" fmla="*/ 298911 w 338138"/>
                <a:gd name="connsiteY23" fmla="*/ 220316 h 338138"/>
                <a:gd name="connsiteX24" fmla="*/ 287098 w 338138"/>
                <a:gd name="connsiteY24" fmla="*/ 222944 h 338138"/>
                <a:gd name="connsiteX25" fmla="*/ 234593 w 338138"/>
                <a:gd name="connsiteY25" fmla="*/ 169069 h 338138"/>
                <a:gd name="connsiteX26" fmla="*/ 287098 w 338138"/>
                <a:gd name="connsiteY26" fmla="*/ 115194 h 338138"/>
                <a:gd name="connsiteX27" fmla="*/ 310725 w 338138"/>
                <a:gd name="connsiteY27" fmla="*/ 125706 h 338138"/>
                <a:gd name="connsiteX28" fmla="*/ 312038 w 338138"/>
                <a:gd name="connsiteY28" fmla="*/ 128334 h 338138"/>
                <a:gd name="connsiteX29" fmla="*/ 323851 w 338138"/>
                <a:gd name="connsiteY29" fmla="*/ 141474 h 338138"/>
                <a:gd name="connsiteX30" fmla="*/ 168963 w 338138"/>
                <a:gd name="connsiteY30" fmla="*/ 12700 h 338138"/>
                <a:gd name="connsiteX31" fmla="*/ 169069 w 338138"/>
                <a:gd name="connsiteY31" fmla="*/ 0 h 338138"/>
                <a:gd name="connsiteX32" fmla="*/ 338138 w 338138"/>
                <a:gd name="connsiteY32" fmla="*/ 169069 h 338138"/>
                <a:gd name="connsiteX33" fmla="*/ 169069 w 338138"/>
                <a:gd name="connsiteY33" fmla="*/ 338138 h 338138"/>
                <a:gd name="connsiteX34" fmla="*/ 0 w 338138"/>
                <a:gd name="connsiteY34" fmla="*/ 169069 h 338138"/>
                <a:gd name="connsiteX35" fmla="*/ 169069 w 338138"/>
                <a:gd name="connsiteY3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8138" h="338138">
                  <a:moveTo>
                    <a:pt x="154672" y="33338"/>
                  </a:moveTo>
                  <a:cubicBezTo>
                    <a:pt x="183407" y="33338"/>
                    <a:pt x="187326" y="59671"/>
                    <a:pt x="187326" y="91271"/>
                  </a:cubicBezTo>
                  <a:cubicBezTo>
                    <a:pt x="187326" y="101804"/>
                    <a:pt x="184714" y="111020"/>
                    <a:pt x="178183" y="118920"/>
                  </a:cubicBezTo>
                  <a:cubicBezTo>
                    <a:pt x="178183" y="120237"/>
                    <a:pt x="178183" y="120237"/>
                    <a:pt x="176877" y="121553"/>
                  </a:cubicBezTo>
                  <a:cubicBezTo>
                    <a:pt x="150753" y="159736"/>
                    <a:pt x="175570" y="222936"/>
                    <a:pt x="175570" y="222936"/>
                  </a:cubicBezTo>
                  <a:cubicBezTo>
                    <a:pt x="183407" y="232152"/>
                    <a:pt x="187326" y="242685"/>
                    <a:pt x="187326" y="254535"/>
                  </a:cubicBezTo>
                  <a:cubicBezTo>
                    <a:pt x="187326" y="286135"/>
                    <a:pt x="183407" y="311151"/>
                    <a:pt x="154672" y="311151"/>
                  </a:cubicBezTo>
                  <a:cubicBezTo>
                    <a:pt x="127242" y="311151"/>
                    <a:pt x="84138" y="286135"/>
                    <a:pt x="84138" y="254535"/>
                  </a:cubicBezTo>
                  <a:cubicBezTo>
                    <a:pt x="84138" y="242685"/>
                    <a:pt x="86750" y="230835"/>
                    <a:pt x="90669" y="221619"/>
                  </a:cubicBezTo>
                  <a:cubicBezTo>
                    <a:pt x="91975" y="220302"/>
                    <a:pt x="91975" y="220302"/>
                    <a:pt x="91975" y="220302"/>
                  </a:cubicBezTo>
                  <a:cubicBezTo>
                    <a:pt x="108955" y="183436"/>
                    <a:pt x="97200" y="141303"/>
                    <a:pt x="91975" y="124187"/>
                  </a:cubicBezTo>
                  <a:cubicBezTo>
                    <a:pt x="90669" y="122870"/>
                    <a:pt x="89363" y="120237"/>
                    <a:pt x="88057" y="117604"/>
                  </a:cubicBezTo>
                  <a:cubicBezTo>
                    <a:pt x="85444" y="109704"/>
                    <a:pt x="84138" y="100487"/>
                    <a:pt x="84138" y="91271"/>
                  </a:cubicBezTo>
                  <a:cubicBezTo>
                    <a:pt x="84138" y="59671"/>
                    <a:pt x="127242" y="33338"/>
                    <a:pt x="154672" y="33338"/>
                  </a:cubicBezTo>
                  <a:close/>
                  <a:moveTo>
                    <a:pt x="168963" y="12700"/>
                  </a:moveTo>
                  <a:cubicBezTo>
                    <a:pt x="99395" y="12700"/>
                    <a:pt x="40327" y="57377"/>
                    <a:pt x="20638" y="120450"/>
                  </a:cubicBezTo>
                  <a:cubicBezTo>
                    <a:pt x="21951" y="117822"/>
                    <a:pt x="23263" y="117822"/>
                    <a:pt x="24576" y="117822"/>
                  </a:cubicBezTo>
                  <a:cubicBezTo>
                    <a:pt x="35077" y="117822"/>
                    <a:pt x="44265" y="141474"/>
                    <a:pt x="44265" y="170383"/>
                  </a:cubicBezTo>
                  <a:cubicBezTo>
                    <a:pt x="44265" y="199292"/>
                    <a:pt x="35077" y="222944"/>
                    <a:pt x="24576" y="222944"/>
                  </a:cubicBezTo>
                  <a:cubicBezTo>
                    <a:pt x="23263" y="222944"/>
                    <a:pt x="21951" y="221630"/>
                    <a:pt x="20638" y="221630"/>
                  </a:cubicBezTo>
                  <a:cubicBezTo>
                    <a:pt x="42952" y="282075"/>
                    <a:pt x="100707" y="325438"/>
                    <a:pt x="168963" y="325438"/>
                  </a:cubicBezTo>
                  <a:cubicBezTo>
                    <a:pt x="242469" y="325438"/>
                    <a:pt x="304162" y="275505"/>
                    <a:pt x="321226" y="205862"/>
                  </a:cubicBezTo>
                  <a:cubicBezTo>
                    <a:pt x="318601" y="208490"/>
                    <a:pt x="314663" y="211118"/>
                    <a:pt x="309412" y="213746"/>
                  </a:cubicBezTo>
                  <a:cubicBezTo>
                    <a:pt x="306787" y="216374"/>
                    <a:pt x="304162" y="219002"/>
                    <a:pt x="298911" y="220316"/>
                  </a:cubicBezTo>
                  <a:cubicBezTo>
                    <a:pt x="296286" y="221630"/>
                    <a:pt x="291036" y="222944"/>
                    <a:pt x="287098" y="222944"/>
                  </a:cubicBezTo>
                  <a:cubicBezTo>
                    <a:pt x="256908" y="222944"/>
                    <a:pt x="234593" y="199292"/>
                    <a:pt x="234593" y="169069"/>
                  </a:cubicBezTo>
                  <a:cubicBezTo>
                    <a:pt x="234593" y="138846"/>
                    <a:pt x="256908" y="115194"/>
                    <a:pt x="287098" y="115194"/>
                  </a:cubicBezTo>
                  <a:cubicBezTo>
                    <a:pt x="297599" y="115194"/>
                    <a:pt x="305475" y="119136"/>
                    <a:pt x="310725" y="125706"/>
                  </a:cubicBezTo>
                  <a:cubicBezTo>
                    <a:pt x="310725" y="125706"/>
                    <a:pt x="312038" y="127020"/>
                    <a:pt x="312038" y="128334"/>
                  </a:cubicBezTo>
                  <a:cubicBezTo>
                    <a:pt x="314663" y="130962"/>
                    <a:pt x="318601" y="137532"/>
                    <a:pt x="323851" y="141474"/>
                  </a:cubicBezTo>
                  <a:cubicBezTo>
                    <a:pt x="310725" y="67889"/>
                    <a:pt x="246407" y="12700"/>
                    <a:pt x="168963" y="12700"/>
                  </a:cubicBezTo>
                  <a:close/>
                  <a:moveTo>
                    <a:pt x="169069" y="0"/>
                  </a:moveTo>
                  <a:cubicBezTo>
                    <a:pt x="262443" y="0"/>
                    <a:pt x="338138" y="75695"/>
                    <a:pt x="338138" y="169069"/>
                  </a:cubicBezTo>
                  <a:cubicBezTo>
                    <a:pt x="338138" y="262443"/>
                    <a:pt x="262443" y="338138"/>
                    <a:pt x="169069" y="338138"/>
                  </a:cubicBezTo>
                  <a:cubicBezTo>
                    <a:pt x="75695" y="338138"/>
                    <a:pt x="0" y="262443"/>
                    <a:pt x="0" y="169069"/>
                  </a:cubicBezTo>
                  <a:cubicBezTo>
                    <a:pt x="0" y="75695"/>
                    <a:pt x="75695" y="0"/>
                    <a:pt x="169069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3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split orient="vert"/>
      </p:transition>
    </mc:Choice>
    <mc:Fallback>
      <p:transition spd="slow" advClick="0" advTm="50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" grpId="0"/>
          <p:bldP spid="4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1607DE-1390-4179-B39F-5D7EF49D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49" y="0"/>
            <a:ext cx="5719651" cy="6481823"/>
          </a:xfrm>
          <a:prstGeom prst="rect">
            <a:avLst/>
          </a:prstGeom>
        </p:spPr>
      </p:pic>
      <p:sp>
        <p:nvSpPr>
          <p:cNvPr id="9" name="椭圆 3079">
            <a:extLst>
              <a:ext uri="{FF2B5EF4-FFF2-40B4-BE49-F238E27FC236}">
                <a16:creationId xmlns:a16="http://schemas.microsoft.com/office/drawing/2014/main" id="{2A435BE4-17B9-46F3-B764-BD161E9B9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76" y="2374049"/>
            <a:ext cx="2107679" cy="2107795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86697" tIns="43348" rIns="86697" bIns="43348"/>
          <a:lstStyle/>
          <a:p>
            <a:endParaRPr lang="zh-CN" altLang="en-US" sz="2533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080">
            <a:extLst>
              <a:ext uri="{FF2B5EF4-FFF2-40B4-BE49-F238E27FC236}">
                <a16:creationId xmlns:a16="http://schemas.microsoft.com/office/drawing/2014/main" id="{0680C8A7-BF6F-4A14-B423-FEF00004D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0052" y="2955735"/>
            <a:ext cx="1669640" cy="131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97" tIns="43348" rIns="86697" bIns="43348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2" name="椭圆 3087">
            <a:extLst>
              <a:ext uri="{FF2B5EF4-FFF2-40B4-BE49-F238E27FC236}">
                <a16:creationId xmlns:a16="http://schemas.microsoft.com/office/drawing/2014/main" id="{92636D9E-2354-4E5D-B4A0-608584969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812" y="2122215"/>
            <a:ext cx="457087" cy="457111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86697" tIns="43348" rIns="86697" bIns="43348"/>
          <a:lstStyle/>
          <a:p>
            <a:endParaRPr lang="zh-CN" altLang="en-US" sz="2533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6123CC-B0EF-471A-9106-DE5D5953CFD1}"/>
              </a:ext>
            </a:extLst>
          </p:cNvPr>
          <p:cNvSpPr/>
          <p:nvPr/>
        </p:nvSpPr>
        <p:spPr>
          <a:xfrm>
            <a:off x="3859700" y="3109718"/>
            <a:ext cx="2706983" cy="4104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667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  <a:endParaRPr lang="zh-CN" altLang="zh-CN" sz="2667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3259A1-99BF-4785-97E8-AA8B647C108B}"/>
              </a:ext>
            </a:extLst>
          </p:cNvPr>
          <p:cNvSpPr txBox="1"/>
          <p:nvPr/>
        </p:nvSpPr>
        <p:spPr>
          <a:xfrm>
            <a:off x="3859698" y="3632523"/>
            <a:ext cx="3772392" cy="405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295622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E74DF18-EB80-4C72-94E2-6F4E19A7FFC9}"/>
              </a:ext>
            </a:extLst>
          </p:cNvPr>
          <p:cNvGrpSpPr/>
          <p:nvPr/>
        </p:nvGrpSpPr>
        <p:grpSpPr>
          <a:xfrm>
            <a:off x="1967968" y="1833578"/>
            <a:ext cx="8309465" cy="1806224"/>
            <a:chOff x="574085" y="1370613"/>
            <a:chExt cx="7876900" cy="1712198"/>
          </a:xfrm>
        </p:grpSpPr>
        <p:sp>
          <p:nvSpPr>
            <p:cNvPr id="3" name="MH_Other_1">
              <a:extLst>
                <a:ext uri="{FF2B5EF4-FFF2-40B4-BE49-F238E27FC236}">
                  <a16:creationId xmlns:a16="http://schemas.microsoft.com/office/drawing/2014/main" id="{8071A720-97F4-4718-97C8-053B5B0D5ED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74085" y="1370613"/>
              <a:ext cx="1712200" cy="171219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/>
            </a:p>
          </p:txBody>
        </p:sp>
        <p:sp>
          <p:nvSpPr>
            <p:cNvPr id="4" name="MH_Other_2">
              <a:extLst>
                <a:ext uri="{FF2B5EF4-FFF2-40B4-BE49-F238E27FC236}">
                  <a16:creationId xmlns:a16="http://schemas.microsoft.com/office/drawing/2014/main" id="{9FA21ADA-4DBC-407E-96DC-EE2CA2766DF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74085" y="1370613"/>
              <a:ext cx="1712200" cy="1712198"/>
            </a:xfrm>
            <a:prstGeom prst="pie">
              <a:avLst>
                <a:gd name="adj1" fmla="val 4841131"/>
                <a:gd name="adj2" fmla="val 16200000"/>
              </a:avLst>
            </a:prstGeom>
            <a:solidFill>
              <a:srgbClr val="00001E"/>
            </a:solidFill>
            <a:ln w="9525">
              <a:solidFill>
                <a:srgbClr val="000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/>
            </a:p>
          </p:txBody>
        </p:sp>
        <p:sp>
          <p:nvSpPr>
            <p:cNvPr id="5" name="MH_Text_1">
              <a:extLst>
                <a:ext uri="{FF2B5EF4-FFF2-40B4-BE49-F238E27FC236}">
                  <a16:creationId xmlns:a16="http://schemas.microsoft.com/office/drawing/2014/main" id="{2443C631-E355-4B53-89FB-CF9FA907A75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60360" y="1456888"/>
              <a:ext cx="1539651" cy="15396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62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55%</a:t>
              </a:r>
              <a:endParaRPr lang="zh-CN" altLang="en-US" sz="262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MH_Other_3">
              <a:extLst>
                <a:ext uri="{FF2B5EF4-FFF2-40B4-BE49-F238E27FC236}">
                  <a16:creationId xmlns:a16="http://schemas.microsoft.com/office/drawing/2014/main" id="{49D8C02A-F396-4890-AEAF-3ADAEE99336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656435" y="1370613"/>
              <a:ext cx="1712200" cy="171219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/>
            </a:p>
          </p:txBody>
        </p:sp>
        <p:sp>
          <p:nvSpPr>
            <p:cNvPr id="7" name="MH_Other_4">
              <a:extLst>
                <a:ext uri="{FF2B5EF4-FFF2-40B4-BE49-F238E27FC236}">
                  <a16:creationId xmlns:a16="http://schemas.microsoft.com/office/drawing/2014/main" id="{D66A56CA-F212-4342-A4BA-44FA2CF44DED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3656435" y="1370613"/>
              <a:ext cx="1712200" cy="1712198"/>
            </a:xfrm>
            <a:prstGeom prst="pie">
              <a:avLst>
                <a:gd name="adj1" fmla="val 7830198"/>
                <a:gd name="adj2" fmla="val 16200000"/>
              </a:avLst>
            </a:prstGeom>
            <a:solidFill>
              <a:schemeClr val="accent1">
                <a:lumMod val="100000"/>
              </a:schemeClr>
            </a:solidFill>
            <a:ln w="9525">
              <a:solidFill>
                <a:srgbClr val="000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/>
            </a:p>
          </p:txBody>
        </p:sp>
        <p:sp>
          <p:nvSpPr>
            <p:cNvPr id="8" name="MH_Text_2">
              <a:extLst>
                <a:ext uri="{FF2B5EF4-FFF2-40B4-BE49-F238E27FC236}">
                  <a16:creationId xmlns:a16="http://schemas.microsoft.com/office/drawing/2014/main" id="{AE5AC825-1C09-47D8-AA06-3F10823A57A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3742710" y="1456888"/>
              <a:ext cx="1539651" cy="15396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62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38%</a:t>
              </a:r>
              <a:endParaRPr lang="zh-CN" altLang="en-US" sz="262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MH_Other_5">
              <a:extLst>
                <a:ext uri="{FF2B5EF4-FFF2-40B4-BE49-F238E27FC236}">
                  <a16:creationId xmlns:a16="http://schemas.microsoft.com/office/drawing/2014/main" id="{BD7CD14D-0F1F-4217-B87F-0E1E21CB9D3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738785" y="1370613"/>
              <a:ext cx="1712200" cy="171219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/>
            </a:p>
          </p:txBody>
        </p:sp>
        <p:sp>
          <p:nvSpPr>
            <p:cNvPr id="10" name="MH_Other_6">
              <a:extLst>
                <a:ext uri="{FF2B5EF4-FFF2-40B4-BE49-F238E27FC236}">
                  <a16:creationId xmlns:a16="http://schemas.microsoft.com/office/drawing/2014/main" id="{6E3ACA54-CC39-4C14-A5D6-3CF5E5977C5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738785" y="1370613"/>
              <a:ext cx="1712200" cy="1712198"/>
            </a:xfrm>
            <a:prstGeom prst="pie">
              <a:avLst>
                <a:gd name="adj1" fmla="val 14326138"/>
                <a:gd name="adj2" fmla="val 16200000"/>
              </a:avLst>
            </a:prstGeom>
            <a:solidFill>
              <a:srgbClr val="00001E"/>
            </a:solidFill>
            <a:ln w="9525">
              <a:solidFill>
                <a:srgbClr val="0000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65" dirty="0"/>
            </a:p>
          </p:txBody>
        </p:sp>
        <p:sp>
          <p:nvSpPr>
            <p:cNvPr id="11" name="MH_Text_3">
              <a:extLst>
                <a:ext uri="{FF2B5EF4-FFF2-40B4-BE49-F238E27FC236}">
                  <a16:creationId xmlns:a16="http://schemas.microsoft.com/office/drawing/2014/main" id="{37943636-F79F-4D89-9FC7-9D6925532FD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6825060" y="1456888"/>
              <a:ext cx="1539651" cy="15396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62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7%</a:t>
              </a:r>
              <a:endParaRPr lang="zh-CN" altLang="en-US" sz="2628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20EEB73-192E-4116-87A7-9A68760B40B8}"/>
              </a:ext>
            </a:extLst>
          </p:cNvPr>
          <p:cNvSpPr txBox="1"/>
          <p:nvPr/>
        </p:nvSpPr>
        <p:spPr>
          <a:xfrm>
            <a:off x="1589102" y="4460080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D1AE95AA-124E-4EDE-9ED8-DC328218A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520" y="4188977"/>
            <a:ext cx="1647928" cy="27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zh-CN" altLang="en-US" sz="1577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32B84F-BA8D-49EE-9AC6-6E5AF1B1337C}"/>
              </a:ext>
            </a:extLst>
          </p:cNvPr>
          <p:cNvSpPr txBox="1"/>
          <p:nvPr/>
        </p:nvSpPr>
        <p:spPr>
          <a:xfrm>
            <a:off x="4937312" y="4460080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3992C4FA-82F1-45E5-BC99-C9D3DDACB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8730" y="4188977"/>
            <a:ext cx="1647928" cy="27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zh-CN" altLang="en-US" sz="1577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93EBE7-2C4D-484E-A36B-692499FDC40E}"/>
              </a:ext>
            </a:extLst>
          </p:cNvPr>
          <p:cNvSpPr txBox="1"/>
          <p:nvPr/>
        </p:nvSpPr>
        <p:spPr>
          <a:xfrm>
            <a:off x="8285523" y="4460080"/>
            <a:ext cx="2580233" cy="599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FE611A13-498B-462A-9AEB-F4CE453FB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940" y="4188977"/>
            <a:ext cx="1647928" cy="271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94"/>
              </a:spcBef>
            </a:pPr>
            <a:r>
              <a:rPr lang="zh-CN" altLang="en-US" sz="1577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zh-CN" altLang="en-US" sz="1577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53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</p:transition>
    </mc:Choice>
    <mc:Fallback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C9142E0B-36A9-4618-A51D-ACAD8323F96C}"/>
              </a:ext>
            </a:extLst>
          </p:cNvPr>
          <p:cNvSpPr/>
          <p:nvPr/>
        </p:nvSpPr>
        <p:spPr>
          <a:xfrm>
            <a:off x="6453096" y="4340280"/>
            <a:ext cx="505909" cy="505909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74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42C77AE-3C2F-4403-8BAC-F329A1C9FB49}"/>
              </a:ext>
            </a:extLst>
          </p:cNvPr>
          <p:cNvSpPr/>
          <p:nvPr/>
        </p:nvSpPr>
        <p:spPr>
          <a:xfrm>
            <a:off x="7285722" y="4340280"/>
            <a:ext cx="505909" cy="505909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74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5DAB3DD-8188-4241-B6D9-FDB24D834058}"/>
              </a:ext>
            </a:extLst>
          </p:cNvPr>
          <p:cNvSpPr/>
          <p:nvPr/>
        </p:nvSpPr>
        <p:spPr>
          <a:xfrm>
            <a:off x="8118348" y="4340280"/>
            <a:ext cx="505909" cy="505909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74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EC9A1DB-8556-44CC-A2D1-2C6BFA96155C}"/>
              </a:ext>
            </a:extLst>
          </p:cNvPr>
          <p:cNvSpPr/>
          <p:nvPr/>
        </p:nvSpPr>
        <p:spPr>
          <a:xfrm>
            <a:off x="8950974" y="4340280"/>
            <a:ext cx="505909" cy="505909"/>
          </a:xfrm>
          <a:prstGeom prst="ellipse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74"/>
          </a:p>
        </p:txBody>
      </p:sp>
      <p:sp>
        <p:nvSpPr>
          <p:cNvPr id="6" name="椭圆 12">
            <a:extLst>
              <a:ext uri="{FF2B5EF4-FFF2-40B4-BE49-F238E27FC236}">
                <a16:creationId xmlns:a16="http://schemas.microsoft.com/office/drawing/2014/main" id="{C71F5AB9-9649-4107-A5AB-8F23D96D1C39}"/>
              </a:ext>
            </a:extLst>
          </p:cNvPr>
          <p:cNvSpPr/>
          <p:nvPr/>
        </p:nvSpPr>
        <p:spPr>
          <a:xfrm>
            <a:off x="6577551" y="4449098"/>
            <a:ext cx="256998" cy="288273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4"/>
          </a:p>
        </p:txBody>
      </p:sp>
      <p:sp>
        <p:nvSpPr>
          <p:cNvPr id="7" name="椭圆 13">
            <a:extLst>
              <a:ext uri="{FF2B5EF4-FFF2-40B4-BE49-F238E27FC236}">
                <a16:creationId xmlns:a16="http://schemas.microsoft.com/office/drawing/2014/main" id="{1E898DB5-EFAB-4D21-B1A0-C598EE7DA8D3}"/>
              </a:ext>
            </a:extLst>
          </p:cNvPr>
          <p:cNvSpPr/>
          <p:nvPr/>
        </p:nvSpPr>
        <p:spPr>
          <a:xfrm>
            <a:off x="7394539" y="4486317"/>
            <a:ext cx="288273" cy="213836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4"/>
          </a:p>
        </p:txBody>
      </p:sp>
      <p:sp>
        <p:nvSpPr>
          <p:cNvPr id="8" name="椭圆 14">
            <a:extLst>
              <a:ext uri="{FF2B5EF4-FFF2-40B4-BE49-F238E27FC236}">
                <a16:creationId xmlns:a16="http://schemas.microsoft.com/office/drawing/2014/main" id="{BFB93200-9DC8-451A-8752-324FF96846BF}"/>
              </a:ext>
            </a:extLst>
          </p:cNvPr>
          <p:cNvSpPr/>
          <p:nvPr/>
        </p:nvSpPr>
        <p:spPr>
          <a:xfrm>
            <a:off x="8283615" y="4449098"/>
            <a:ext cx="175373" cy="288273"/>
          </a:xfrm>
          <a:custGeom>
            <a:avLst/>
            <a:gdLst>
              <a:gd name="connsiteX0" fmla="*/ 77917 w 205125"/>
              <a:gd name="connsiteY0" fmla="*/ 23813 h 337179"/>
              <a:gd name="connsiteX1" fmla="*/ 46037 w 205125"/>
              <a:gd name="connsiteY1" fmla="*/ 57327 h 337179"/>
              <a:gd name="connsiteX2" fmla="*/ 59321 w 205125"/>
              <a:gd name="connsiteY2" fmla="*/ 82798 h 337179"/>
              <a:gd name="connsiteX3" fmla="*/ 59321 w 205125"/>
              <a:gd name="connsiteY3" fmla="*/ 60008 h 337179"/>
              <a:gd name="connsiteX4" fmla="*/ 77917 w 205125"/>
              <a:gd name="connsiteY4" fmla="*/ 41240 h 337179"/>
              <a:gd name="connsiteX5" fmla="*/ 95185 w 205125"/>
              <a:gd name="connsiteY5" fmla="*/ 64030 h 337179"/>
              <a:gd name="connsiteX6" fmla="*/ 95185 w 205125"/>
              <a:gd name="connsiteY6" fmla="*/ 84138 h 337179"/>
              <a:gd name="connsiteX7" fmla="*/ 111125 w 205125"/>
              <a:gd name="connsiteY7" fmla="*/ 57327 h 337179"/>
              <a:gd name="connsiteX8" fmla="*/ 77917 w 205125"/>
              <a:gd name="connsiteY8" fmla="*/ 23813 h 337179"/>
              <a:gd name="connsiteX9" fmla="*/ 77555 w 205125"/>
              <a:gd name="connsiteY9" fmla="*/ 0 h 337179"/>
              <a:gd name="connsiteX10" fmla="*/ 134078 w 205125"/>
              <a:gd name="connsiteY10" fmla="*/ 56621 h 337179"/>
              <a:gd name="connsiteX11" fmla="*/ 94644 w 205125"/>
              <a:gd name="connsiteY11" fmla="*/ 109292 h 337179"/>
              <a:gd name="connsiteX12" fmla="*/ 94644 w 205125"/>
              <a:gd name="connsiteY12" fmla="*/ 168546 h 337179"/>
              <a:gd name="connsiteX13" fmla="*/ 101216 w 205125"/>
              <a:gd name="connsiteY13" fmla="*/ 168546 h 337179"/>
              <a:gd name="connsiteX14" fmla="*/ 102531 w 205125"/>
              <a:gd name="connsiteY14" fmla="*/ 135627 h 337179"/>
              <a:gd name="connsiteX15" fmla="*/ 115675 w 205125"/>
              <a:gd name="connsiteY15" fmla="*/ 131677 h 337179"/>
              <a:gd name="connsiteX16" fmla="*/ 132764 w 205125"/>
              <a:gd name="connsiteY16" fmla="*/ 140894 h 337179"/>
              <a:gd name="connsiteX17" fmla="*/ 132764 w 205125"/>
              <a:gd name="connsiteY17" fmla="*/ 177763 h 337179"/>
              <a:gd name="connsiteX18" fmla="*/ 140651 w 205125"/>
              <a:gd name="connsiteY18" fmla="*/ 177763 h 337179"/>
              <a:gd name="connsiteX19" fmla="*/ 140651 w 205125"/>
              <a:gd name="connsiteY19" fmla="*/ 144844 h 337179"/>
              <a:gd name="connsiteX20" fmla="*/ 157739 w 205125"/>
              <a:gd name="connsiteY20" fmla="*/ 146161 h 337179"/>
              <a:gd name="connsiteX21" fmla="*/ 170884 w 205125"/>
              <a:gd name="connsiteY21" fmla="*/ 159329 h 337179"/>
              <a:gd name="connsiteX22" fmla="*/ 170884 w 205125"/>
              <a:gd name="connsiteY22" fmla="*/ 192248 h 337179"/>
              <a:gd name="connsiteX23" fmla="*/ 177456 w 205125"/>
              <a:gd name="connsiteY23" fmla="*/ 192248 h 337179"/>
              <a:gd name="connsiteX24" fmla="*/ 177456 w 205125"/>
              <a:gd name="connsiteY24" fmla="*/ 163279 h 337179"/>
              <a:gd name="connsiteX25" fmla="*/ 193230 w 205125"/>
              <a:gd name="connsiteY25" fmla="*/ 168546 h 337179"/>
              <a:gd name="connsiteX26" fmla="*/ 205061 w 205125"/>
              <a:gd name="connsiteY26" fmla="*/ 192248 h 337179"/>
              <a:gd name="connsiteX27" fmla="*/ 197174 w 205125"/>
              <a:gd name="connsiteY27" fmla="*/ 316023 h 337179"/>
              <a:gd name="connsiteX28" fmla="*/ 119619 w 205125"/>
              <a:gd name="connsiteY28" fmla="*/ 337092 h 337179"/>
              <a:gd name="connsiteX29" fmla="*/ 48636 w 205125"/>
              <a:gd name="connsiteY29" fmla="*/ 298906 h 337179"/>
              <a:gd name="connsiteX30" fmla="*/ 30233 w 205125"/>
              <a:gd name="connsiteY30" fmla="*/ 235701 h 337179"/>
              <a:gd name="connsiteX31" fmla="*/ 0 w 205125"/>
              <a:gd name="connsiteY31" fmla="*/ 167229 h 337179"/>
              <a:gd name="connsiteX32" fmla="*/ 24975 w 205125"/>
              <a:gd name="connsiteY32" fmla="*/ 163279 h 337179"/>
              <a:gd name="connsiteX33" fmla="*/ 59152 w 205125"/>
              <a:gd name="connsiteY33" fmla="*/ 208049 h 337179"/>
              <a:gd name="connsiteX34" fmla="*/ 59152 w 205125"/>
              <a:gd name="connsiteY34" fmla="*/ 109292 h 337179"/>
              <a:gd name="connsiteX35" fmla="*/ 22346 w 205125"/>
              <a:gd name="connsiteY35" fmla="*/ 56621 h 337179"/>
              <a:gd name="connsiteX36" fmla="*/ 77555 w 205125"/>
              <a:gd name="connsiteY36" fmla="*/ 0 h 33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05125" h="337179">
                <a:moveTo>
                  <a:pt x="77917" y="23813"/>
                </a:moveTo>
                <a:cubicBezTo>
                  <a:pt x="60649" y="23813"/>
                  <a:pt x="46037" y="38559"/>
                  <a:pt x="46037" y="57327"/>
                </a:cubicBezTo>
                <a:cubicBezTo>
                  <a:pt x="46037" y="68052"/>
                  <a:pt x="51351" y="77435"/>
                  <a:pt x="59321" y="82798"/>
                </a:cubicBezTo>
                <a:cubicBezTo>
                  <a:pt x="59321" y="82798"/>
                  <a:pt x="59321" y="82798"/>
                  <a:pt x="59321" y="60008"/>
                </a:cubicBezTo>
                <a:cubicBezTo>
                  <a:pt x="59321" y="60008"/>
                  <a:pt x="64634" y="41240"/>
                  <a:pt x="77917" y="41240"/>
                </a:cubicBezTo>
                <a:cubicBezTo>
                  <a:pt x="91200" y="41240"/>
                  <a:pt x="95185" y="64030"/>
                  <a:pt x="95185" y="64030"/>
                </a:cubicBezTo>
                <a:cubicBezTo>
                  <a:pt x="95185" y="64030"/>
                  <a:pt x="95185" y="64030"/>
                  <a:pt x="95185" y="84138"/>
                </a:cubicBezTo>
                <a:cubicBezTo>
                  <a:pt x="104484" y="78776"/>
                  <a:pt x="111125" y="68052"/>
                  <a:pt x="111125" y="57327"/>
                </a:cubicBezTo>
                <a:cubicBezTo>
                  <a:pt x="111125" y="38559"/>
                  <a:pt x="96514" y="23813"/>
                  <a:pt x="77917" y="23813"/>
                </a:cubicBezTo>
                <a:close/>
                <a:moveTo>
                  <a:pt x="77555" y="0"/>
                </a:moveTo>
                <a:cubicBezTo>
                  <a:pt x="109103" y="0"/>
                  <a:pt x="134078" y="25019"/>
                  <a:pt x="134078" y="56621"/>
                </a:cubicBezTo>
                <a:cubicBezTo>
                  <a:pt x="134078" y="81640"/>
                  <a:pt x="116990" y="102708"/>
                  <a:pt x="94644" y="109292"/>
                </a:cubicBezTo>
                <a:cubicBezTo>
                  <a:pt x="94644" y="109292"/>
                  <a:pt x="94644" y="109292"/>
                  <a:pt x="94644" y="168546"/>
                </a:cubicBezTo>
                <a:cubicBezTo>
                  <a:pt x="94644" y="168546"/>
                  <a:pt x="94644" y="168546"/>
                  <a:pt x="101216" y="168546"/>
                </a:cubicBezTo>
                <a:cubicBezTo>
                  <a:pt x="101216" y="168546"/>
                  <a:pt x="101216" y="168546"/>
                  <a:pt x="102531" y="135627"/>
                </a:cubicBezTo>
                <a:cubicBezTo>
                  <a:pt x="105159" y="132993"/>
                  <a:pt x="110417" y="131677"/>
                  <a:pt x="115675" y="131677"/>
                </a:cubicBezTo>
                <a:cubicBezTo>
                  <a:pt x="124877" y="132993"/>
                  <a:pt x="130135" y="136944"/>
                  <a:pt x="132764" y="140894"/>
                </a:cubicBezTo>
                <a:cubicBezTo>
                  <a:pt x="132764" y="140894"/>
                  <a:pt x="132764" y="140894"/>
                  <a:pt x="132764" y="177763"/>
                </a:cubicBezTo>
                <a:cubicBezTo>
                  <a:pt x="132764" y="177763"/>
                  <a:pt x="132764" y="177763"/>
                  <a:pt x="140651" y="177763"/>
                </a:cubicBezTo>
                <a:cubicBezTo>
                  <a:pt x="140651" y="177763"/>
                  <a:pt x="140651" y="177763"/>
                  <a:pt x="140651" y="144844"/>
                </a:cubicBezTo>
                <a:cubicBezTo>
                  <a:pt x="144594" y="143527"/>
                  <a:pt x="151167" y="143527"/>
                  <a:pt x="157739" y="146161"/>
                </a:cubicBezTo>
                <a:cubicBezTo>
                  <a:pt x="164312" y="148795"/>
                  <a:pt x="168255" y="155378"/>
                  <a:pt x="170884" y="159329"/>
                </a:cubicBezTo>
                <a:cubicBezTo>
                  <a:pt x="170884" y="159329"/>
                  <a:pt x="170884" y="159329"/>
                  <a:pt x="170884" y="192248"/>
                </a:cubicBezTo>
                <a:cubicBezTo>
                  <a:pt x="170884" y="192248"/>
                  <a:pt x="170884" y="192248"/>
                  <a:pt x="177456" y="192248"/>
                </a:cubicBezTo>
                <a:cubicBezTo>
                  <a:pt x="177456" y="192248"/>
                  <a:pt x="177456" y="192248"/>
                  <a:pt x="177456" y="163279"/>
                </a:cubicBezTo>
                <a:cubicBezTo>
                  <a:pt x="181400" y="161962"/>
                  <a:pt x="187972" y="163279"/>
                  <a:pt x="193230" y="168546"/>
                </a:cubicBezTo>
                <a:cubicBezTo>
                  <a:pt x="203746" y="176447"/>
                  <a:pt x="205061" y="192248"/>
                  <a:pt x="205061" y="192248"/>
                </a:cubicBezTo>
                <a:cubicBezTo>
                  <a:pt x="205061" y="192248"/>
                  <a:pt x="206375" y="292322"/>
                  <a:pt x="197174" y="316023"/>
                </a:cubicBezTo>
                <a:cubicBezTo>
                  <a:pt x="186658" y="339725"/>
                  <a:pt x="147223" y="337092"/>
                  <a:pt x="119619" y="337092"/>
                </a:cubicBezTo>
                <a:cubicBezTo>
                  <a:pt x="90700" y="337092"/>
                  <a:pt x="67039" y="333141"/>
                  <a:pt x="48636" y="298906"/>
                </a:cubicBezTo>
                <a:cubicBezTo>
                  <a:pt x="40749" y="285738"/>
                  <a:pt x="38120" y="259403"/>
                  <a:pt x="30233" y="235701"/>
                </a:cubicBezTo>
                <a:cubicBezTo>
                  <a:pt x="17088" y="200148"/>
                  <a:pt x="0" y="167229"/>
                  <a:pt x="0" y="167229"/>
                </a:cubicBezTo>
                <a:cubicBezTo>
                  <a:pt x="0" y="167229"/>
                  <a:pt x="9201" y="158012"/>
                  <a:pt x="24975" y="163279"/>
                </a:cubicBezTo>
                <a:cubicBezTo>
                  <a:pt x="40749" y="168546"/>
                  <a:pt x="59152" y="208049"/>
                  <a:pt x="59152" y="208049"/>
                </a:cubicBezTo>
                <a:cubicBezTo>
                  <a:pt x="59152" y="208049"/>
                  <a:pt x="59152" y="208049"/>
                  <a:pt x="59152" y="109292"/>
                </a:cubicBezTo>
                <a:cubicBezTo>
                  <a:pt x="36805" y="101391"/>
                  <a:pt x="22346" y="80323"/>
                  <a:pt x="22346" y="56621"/>
                </a:cubicBezTo>
                <a:cubicBezTo>
                  <a:pt x="22346" y="25019"/>
                  <a:pt x="47322" y="0"/>
                  <a:pt x="775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4"/>
          </a:p>
        </p:txBody>
      </p:sp>
      <p:sp>
        <p:nvSpPr>
          <p:cNvPr id="9" name="椭圆 15">
            <a:extLst>
              <a:ext uri="{FF2B5EF4-FFF2-40B4-BE49-F238E27FC236}">
                <a16:creationId xmlns:a16="http://schemas.microsoft.com/office/drawing/2014/main" id="{620B84C1-C7E7-4A30-B725-A0E255603255}"/>
              </a:ext>
            </a:extLst>
          </p:cNvPr>
          <p:cNvSpPr/>
          <p:nvPr/>
        </p:nvSpPr>
        <p:spPr>
          <a:xfrm>
            <a:off x="9059792" y="4449100"/>
            <a:ext cx="288273" cy="288272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0105" tIns="45053" rIns="90105" bIns="4505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74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D8DAB5-19C2-4C3E-A182-A0DC46629777}"/>
              </a:ext>
            </a:extLst>
          </p:cNvPr>
          <p:cNvSpPr txBox="1"/>
          <p:nvPr/>
        </p:nvSpPr>
        <p:spPr>
          <a:xfrm>
            <a:off x="6152442" y="2455477"/>
            <a:ext cx="3924795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3C35A4-3078-4DF3-AF64-CC74C3331E1B}"/>
              </a:ext>
            </a:extLst>
          </p:cNvPr>
          <p:cNvSpPr txBox="1"/>
          <p:nvPr/>
        </p:nvSpPr>
        <p:spPr>
          <a:xfrm>
            <a:off x="6154196" y="2742382"/>
            <a:ext cx="3924795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C27FBB-3596-4622-8625-B4FAB74161EF}"/>
              </a:ext>
            </a:extLst>
          </p:cNvPr>
          <p:cNvSpPr txBox="1"/>
          <p:nvPr/>
        </p:nvSpPr>
        <p:spPr>
          <a:xfrm>
            <a:off x="6155950" y="3005579"/>
            <a:ext cx="3924795" cy="29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88"/>
              </a:spcBef>
            </a:pPr>
            <a:r>
              <a:rPr lang="zh-CN" altLang="en-US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314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58pic.com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AFED527-01DE-439D-B568-8970FDA34AFA}"/>
              </a:ext>
            </a:extLst>
          </p:cNvPr>
          <p:cNvGrpSpPr/>
          <p:nvPr/>
        </p:nvGrpSpPr>
        <p:grpSpPr>
          <a:xfrm>
            <a:off x="5758117" y="1948618"/>
            <a:ext cx="5050996" cy="1942288"/>
            <a:chOff x="6405564" y="2560639"/>
            <a:chExt cx="4329905" cy="272573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MH_Other_1">
              <a:extLst>
                <a:ext uri="{FF2B5EF4-FFF2-40B4-BE49-F238E27FC236}">
                  <a16:creationId xmlns:a16="http://schemas.microsoft.com/office/drawing/2014/main" id="{13123ACF-4E15-4DFD-A05D-87C9A1F3B65F}"/>
                </a:ext>
              </a:extLst>
            </p:cNvPr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6405564" y="2560639"/>
              <a:ext cx="185737" cy="141287"/>
            </a:xfrm>
            <a:custGeom>
              <a:avLst/>
              <a:gdLst>
                <a:gd name="T0" fmla="*/ 4662 w 4811"/>
                <a:gd name="T1" fmla="*/ 0 h 3654"/>
                <a:gd name="T2" fmla="*/ 4662 w 4811"/>
                <a:gd name="T3" fmla="*/ 749 h 3654"/>
                <a:gd name="T4" fmla="*/ 4265 w 4811"/>
                <a:gd name="T5" fmla="*/ 1030 h 3654"/>
                <a:gd name="T6" fmla="*/ 4017 w 4811"/>
                <a:gd name="T7" fmla="*/ 1452 h 3654"/>
                <a:gd name="T8" fmla="*/ 4017 w 4811"/>
                <a:gd name="T9" fmla="*/ 1780 h 3654"/>
                <a:gd name="T10" fmla="*/ 4811 w 4811"/>
                <a:gd name="T11" fmla="*/ 1780 h 3654"/>
                <a:gd name="T12" fmla="*/ 4811 w 4811"/>
                <a:gd name="T13" fmla="*/ 3654 h 3654"/>
                <a:gd name="T14" fmla="*/ 2926 w 4811"/>
                <a:gd name="T15" fmla="*/ 3654 h 3654"/>
                <a:gd name="T16" fmla="*/ 2926 w 4811"/>
                <a:gd name="T17" fmla="*/ 1920 h 3654"/>
                <a:gd name="T18" fmla="*/ 4662 w 4811"/>
                <a:gd name="T19" fmla="*/ 0 h 3654"/>
                <a:gd name="T20" fmla="*/ 1736 w 4811"/>
                <a:gd name="T21" fmla="*/ 0 h 3654"/>
                <a:gd name="T22" fmla="*/ 1736 w 4811"/>
                <a:gd name="T23" fmla="*/ 749 h 3654"/>
                <a:gd name="T24" fmla="*/ 1091 w 4811"/>
                <a:gd name="T25" fmla="*/ 1452 h 3654"/>
                <a:gd name="T26" fmla="*/ 1091 w 4811"/>
                <a:gd name="T27" fmla="*/ 1780 h 3654"/>
                <a:gd name="T28" fmla="*/ 1885 w 4811"/>
                <a:gd name="T29" fmla="*/ 1780 h 3654"/>
                <a:gd name="T30" fmla="*/ 1885 w 4811"/>
                <a:gd name="T31" fmla="*/ 3654 h 3654"/>
                <a:gd name="T32" fmla="*/ 0 w 4811"/>
                <a:gd name="T33" fmla="*/ 3654 h 3654"/>
                <a:gd name="T34" fmla="*/ 0 w 4811"/>
                <a:gd name="T35" fmla="*/ 1920 h 3654"/>
                <a:gd name="T36" fmla="*/ 1736 w 4811"/>
                <a:gd name="T37" fmla="*/ 0 h 3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774"/>
            </a:p>
          </p:txBody>
        </p:sp>
        <p:sp>
          <p:nvSpPr>
            <p:cNvPr id="15" name="MH_Other_2">
              <a:extLst>
                <a:ext uri="{FF2B5EF4-FFF2-40B4-BE49-F238E27FC236}">
                  <a16:creationId xmlns:a16="http://schemas.microsoft.com/office/drawing/2014/main" id="{CB551B2A-459A-48C2-AA4F-D73C47239D7A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 rot="10800000">
              <a:off x="10549732" y="5145089"/>
              <a:ext cx="185737" cy="141287"/>
            </a:xfrm>
            <a:custGeom>
              <a:avLst/>
              <a:gdLst>
                <a:gd name="T0" fmla="*/ 4662 w 4811"/>
                <a:gd name="T1" fmla="*/ 0 h 3654"/>
                <a:gd name="T2" fmla="*/ 4662 w 4811"/>
                <a:gd name="T3" fmla="*/ 749 h 3654"/>
                <a:gd name="T4" fmla="*/ 4265 w 4811"/>
                <a:gd name="T5" fmla="*/ 1030 h 3654"/>
                <a:gd name="T6" fmla="*/ 4017 w 4811"/>
                <a:gd name="T7" fmla="*/ 1452 h 3654"/>
                <a:gd name="T8" fmla="*/ 4017 w 4811"/>
                <a:gd name="T9" fmla="*/ 1780 h 3654"/>
                <a:gd name="T10" fmla="*/ 4811 w 4811"/>
                <a:gd name="T11" fmla="*/ 1780 h 3654"/>
                <a:gd name="T12" fmla="*/ 4811 w 4811"/>
                <a:gd name="T13" fmla="*/ 3654 h 3654"/>
                <a:gd name="T14" fmla="*/ 2926 w 4811"/>
                <a:gd name="T15" fmla="*/ 3654 h 3654"/>
                <a:gd name="T16" fmla="*/ 2926 w 4811"/>
                <a:gd name="T17" fmla="*/ 1920 h 3654"/>
                <a:gd name="T18" fmla="*/ 4662 w 4811"/>
                <a:gd name="T19" fmla="*/ 0 h 3654"/>
                <a:gd name="T20" fmla="*/ 1736 w 4811"/>
                <a:gd name="T21" fmla="*/ 0 h 3654"/>
                <a:gd name="T22" fmla="*/ 1736 w 4811"/>
                <a:gd name="T23" fmla="*/ 749 h 3654"/>
                <a:gd name="T24" fmla="*/ 1091 w 4811"/>
                <a:gd name="T25" fmla="*/ 1452 h 3654"/>
                <a:gd name="T26" fmla="*/ 1091 w 4811"/>
                <a:gd name="T27" fmla="*/ 1780 h 3654"/>
                <a:gd name="T28" fmla="*/ 1885 w 4811"/>
                <a:gd name="T29" fmla="*/ 1780 h 3654"/>
                <a:gd name="T30" fmla="*/ 1885 w 4811"/>
                <a:gd name="T31" fmla="*/ 3654 h 3654"/>
                <a:gd name="T32" fmla="*/ 0 w 4811"/>
                <a:gd name="T33" fmla="*/ 3654 h 3654"/>
                <a:gd name="T34" fmla="*/ 0 w 4811"/>
                <a:gd name="T35" fmla="*/ 1920 h 3654"/>
                <a:gd name="T36" fmla="*/ 1736 w 4811"/>
                <a:gd name="T37" fmla="*/ 0 h 3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774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DF14026-C2C1-472D-B2A6-120AA481803E}"/>
              </a:ext>
            </a:extLst>
          </p:cNvPr>
          <p:cNvGrpSpPr/>
          <p:nvPr/>
        </p:nvGrpSpPr>
        <p:grpSpPr>
          <a:xfrm>
            <a:off x="1069797" y="2108753"/>
            <a:ext cx="4463766" cy="2737436"/>
            <a:chOff x="2996442" y="1388291"/>
            <a:chExt cx="6520327" cy="3998637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B8B9099-3DA4-49A2-88FF-56DFB2634508}"/>
                </a:ext>
              </a:extLst>
            </p:cNvPr>
            <p:cNvGrpSpPr/>
            <p:nvPr/>
          </p:nvGrpSpPr>
          <p:grpSpPr>
            <a:xfrm>
              <a:off x="5026891" y="3429000"/>
              <a:ext cx="4489878" cy="1274142"/>
              <a:chOff x="5239542" y="3679319"/>
              <a:chExt cx="4489878" cy="1274142"/>
            </a:xfrm>
          </p:grpSpPr>
          <p:pic>
            <p:nvPicPr>
              <p:cNvPr id="25" name="图形 24">
                <a:extLst>
                  <a:ext uri="{FF2B5EF4-FFF2-40B4-BE49-F238E27FC236}">
                    <a16:creationId xmlns:a16="http://schemas.microsoft.com/office/drawing/2014/main" id="{64EE3738-EC5E-47EB-B404-D714F3026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39542" y="3679319"/>
                <a:ext cx="4489878" cy="825398"/>
              </a:xfrm>
              <a:prstGeom prst="rect">
                <a:avLst/>
              </a:prstGeom>
            </p:spPr>
          </p:pic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A8AF390-D13B-4595-BF7B-01B4AB498372}"/>
                  </a:ext>
                </a:extLst>
              </p:cNvPr>
              <p:cNvSpPr/>
              <p:nvPr/>
            </p:nvSpPr>
            <p:spPr>
              <a:xfrm>
                <a:off x="8691968" y="3755339"/>
                <a:ext cx="269839" cy="11981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>
                  <a:buFontTx/>
                </a:pPr>
                <a:endParaRPr lang="zh-CN" altLang="en-US" sz="4730" b="1" kern="0" dirty="0">
                  <a:solidFill>
                    <a:schemeClr val="bg1"/>
                  </a:solidFill>
                  <a:latin typeface="冬青黑体简体中文 W6" panose="020B0600000000000000" pitchFamily="34" charset="-122"/>
                  <a:ea typeface="冬青黑体简体中文 W6" panose="020B0600000000000000" pitchFamily="34" charset="-122"/>
                </a:endParaRPr>
              </a:p>
            </p:txBody>
          </p:sp>
        </p:grpSp>
        <p:sp>
          <p:nvSpPr>
            <p:cNvPr id="18" name="TextBox 35">
              <a:extLst>
                <a:ext uri="{FF2B5EF4-FFF2-40B4-BE49-F238E27FC236}">
                  <a16:creationId xmlns:a16="http://schemas.microsoft.com/office/drawing/2014/main" id="{165EF985-0B4B-4999-BB50-D41C7E3ADC75}"/>
                </a:ext>
              </a:extLst>
            </p:cNvPr>
            <p:cNvSpPr txBox="1"/>
            <p:nvPr/>
          </p:nvSpPr>
          <p:spPr>
            <a:xfrm>
              <a:off x="4519975" y="4451321"/>
              <a:ext cx="4932069" cy="607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zh-CN" altLang="en-US" sz="2102" dirty="0">
                <a:solidFill>
                  <a:srgbClr val="48484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77BAFE0-7302-4F85-A322-C9097DBBB12A}"/>
                </a:ext>
              </a:extLst>
            </p:cNvPr>
            <p:cNvGrpSpPr/>
            <p:nvPr/>
          </p:nvGrpSpPr>
          <p:grpSpPr>
            <a:xfrm>
              <a:off x="2996442" y="1388291"/>
              <a:ext cx="4010414" cy="3998637"/>
              <a:chOff x="3209093" y="1638610"/>
              <a:chExt cx="4010414" cy="3998637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CD30353-7506-4610-9C27-806B8B311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9093" y="3664666"/>
                <a:ext cx="1974409" cy="1972581"/>
              </a:xfrm>
              <a:custGeom>
                <a:avLst/>
                <a:gdLst>
                  <a:gd name="T0" fmla="*/ 0 w 1615"/>
                  <a:gd name="T1" fmla="*/ 808 h 1615"/>
                  <a:gd name="T2" fmla="*/ 807 w 1615"/>
                  <a:gd name="T3" fmla="*/ 1615 h 1615"/>
                  <a:gd name="T4" fmla="*/ 1615 w 1615"/>
                  <a:gd name="T5" fmla="*/ 809 h 1615"/>
                  <a:gd name="T6" fmla="*/ 1615 w 1615"/>
                  <a:gd name="T7" fmla="*/ 809 h 1615"/>
                  <a:gd name="T8" fmla="*/ 1615 w 1615"/>
                  <a:gd name="T9" fmla="*/ 0 h 1615"/>
                  <a:gd name="T10" fmla="*/ 807 w 1615"/>
                  <a:gd name="T11" fmla="*/ 0 h 1615"/>
                  <a:gd name="T12" fmla="*/ 807 w 1615"/>
                  <a:gd name="T13" fmla="*/ 0 h 1615"/>
                  <a:gd name="T14" fmla="*/ 0 w 1615"/>
                  <a:gd name="T15" fmla="*/ 808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5" h="1615">
                    <a:moveTo>
                      <a:pt x="0" y="808"/>
                    </a:moveTo>
                    <a:cubicBezTo>
                      <a:pt x="0" y="1254"/>
                      <a:pt x="362" y="1615"/>
                      <a:pt x="807" y="1615"/>
                    </a:cubicBezTo>
                    <a:cubicBezTo>
                      <a:pt x="1253" y="1615"/>
                      <a:pt x="1614" y="1254"/>
                      <a:pt x="1615" y="809"/>
                    </a:cubicBezTo>
                    <a:cubicBezTo>
                      <a:pt x="1615" y="809"/>
                      <a:pt x="1615" y="809"/>
                      <a:pt x="1615" y="809"/>
                    </a:cubicBezTo>
                    <a:cubicBezTo>
                      <a:pt x="1615" y="0"/>
                      <a:pt x="1615" y="0"/>
                      <a:pt x="1615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361" y="1"/>
                      <a:pt x="0" y="362"/>
                      <a:pt x="0" y="808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0140" tIns="60070" rIns="120140" bIns="6007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65"/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AD3F9E3A-8FD9-4C68-8892-A11EC65F7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39542" y="1638610"/>
                <a:ext cx="1979965" cy="1978287"/>
              </a:xfrm>
              <a:custGeom>
                <a:avLst/>
                <a:gdLst>
                  <a:gd name="T0" fmla="*/ 0 w 1615"/>
                  <a:gd name="T1" fmla="*/ 808 h 1615"/>
                  <a:gd name="T2" fmla="*/ 807 w 1615"/>
                  <a:gd name="T3" fmla="*/ 1615 h 1615"/>
                  <a:gd name="T4" fmla="*/ 1615 w 1615"/>
                  <a:gd name="T5" fmla="*/ 809 h 1615"/>
                  <a:gd name="T6" fmla="*/ 1615 w 1615"/>
                  <a:gd name="T7" fmla="*/ 809 h 1615"/>
                  <a:gd name="T8" fmla="*/ 1615 w 1615"/>
                  <a:gd name="T9" fmla="*/ 0 h 1615"/>
                  <a:gd name="T10" fmla="*/ 807 w 1615"/>
                  <a:gd name="T11" fmla="*/ 0 h 1615"/>
                  <a:gd name="T12" fmla="*/ 807 w 1615"/>
                  <a:gd name="T13" fmla="*/ 0 h 1615"/>
                  <a:gd name="T14" fmla="*/ 0 w 1615"/>
                  <a:gd name="T15" fmla="*/ 808 h 1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5" h="1615">
                    <a:moveTo>
                      <a:pt x="0" y="808"/>
                    </a:moveTo>
                    <a:cubicBezTo>
                      <a:pt x="0" y="1254"/>
                      <a:pt x="362" y="1615"/>
                      <a:pt x="807" y="1615"/>
                    </a:cubicBezTo>
                    <a:cubicBezTo>
                      <a:pt x="1253" y="1615"/>
                      <a:pt x="1614" y="1254"/>
                      <a:pt x="1615" y="809"/>
                    </a:cubicBezTo>
                    <a:cubicBezTo>
                      <a:pt x="1615" y="809"/>
                      <a:pt x="1615" y="809"/>
                      <a:pt x="1615" y="809"/>
                    </a:cubicBezTo>
                    <a:cubicBezTo>
                      <a:pt x="1615" y="0"/>
                      <a:pt x="1615" y="0"/>
                      <a:pt x="1615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807" y="0"/>
                      <a:pt x="807" y="0"/>
                      <a:pt x="807" y="0"/>
                    </a:cubicBezTo>
                    <a:cubicBezTo>
                      <a:pt x="361" y="1"/>
                      <a:pt x="0" y="362"/>
                      <a:pt x="0" y="808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txBody>
              <a:bodyPr vert="horz" wrap="square" lIns="120140" tIns="60070" rIns="120140" bIns="6007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365" dirty="0"/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6225C748-F102-4452-A0FF-6C3DDC932F72}"/>
                  </a:ext>
                </a:extLst>
              </p:cNvPr>
              <p:cNvGrpSpPr/>
              <p:nvPr/>
            </p:nvGrpSpPr>
            <p:grpSpPr>
              <a:xfrm>
                <a:off x="3209094" y="1644558"/>
                <a:ext cx="1974409" cy="2382223"/>
                <a:chOff x="3209094" y="1644558"/>
                <a:chExt cx="1974409" cy="2382223"/>
              </a:xfrm>
            </p:grpSpPr>
            <p:sp>
              <p:nvSpPr>
                <p:cNvPr id="23" name="Freeform 5">
                  <a:extLst>
                    <a:ext uri="{FF2B5EF4-FFF2-40B4-BE49-F238E27FC236}">
                      <a16:creationId xmlns:a16="http://schemas.microsoft.com/office/drawing/2014/main" id="{C464F657-C025-45D8-B669-3B61B36FB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9094" y="1644558"/>
                  <a:ext cx="1974409" cy="1972340"/>
                </a:xfrm>
                <a:custGeom>
                  <a:avLst/>
                  <a:gdLst>
                    <a:gd name="T0" fmla="*/ 0 w 1306"/>
                    <a:gd name="T1" fmla="*/ 652 h 1305"/>
                    <a:gd name="T2" fmla="*/ 653 w 1306"/>
                    <a:gd name="T3" fmla="*/ 0 h 1305"/>
                    <a:gd name="T4" fmla="*/ 1306 w 1306"/>
                    <a:gd name="T5" fmla="*/ 652 h 1305"/>
                    <a:gd name="T6" fmla="*/ 1306 w 1306"/>
                    <a:gd name="T7" fmla="*/ 652 h 1305"/>
                    <a:gd name="T8" fmla="*/ 1306 w 1306"/>
                    <a:gd name="T9" fmla="*/ 1305 h 1305"/>
                    <a:gd name="T10" fmla="*/ 652 w 1306"/>
                    <a:gd name="T11" fmla="*/ 1305 h 1305"/>
                    <a:gd name="T12" fmla="*/ 652 w 1306"/>
                    <a:gd name="T13" fmla="*/ 1305 h 1305"/>
                    <a:gd name="T14" fmla="*/ 0 w 1306"/>
                    <a:gd name="T15" fmla="*/ 652 h 1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06" h="1305">
                      <a:moveTo>
                        <a:pt x="0" y="652"/>
                      </a:moveTo>
                      <a:cubicBezTo>
                        <a:pt x="0" y="292"/>
                        <a:pt x="292" y="0"/>
                        <a:pt x="653" y="0"/>
                      </a:cubicBezTo>
                      <a:cubicBezTo>
                        <a:pt x="1013" y="0"/>
                        <a:pt x="1305" y="291"/>
                        <a:pt x="1306" y="652"/>
                      </a:cubicBezTo>
                      <a:cubicBezTo>
                        <a:pt x="1306" y="652"/>
                        <a:pt x="1306" y="652"/>
                        <a:pt x="1306" y="652"/>
                      </a:cubicBezTo>
                      <a:cubicBezTo>
                        <a:pt x="1306" y="1305"/>
                        <a:pt x="1306" y="1305"/>
                        <a:pt x="1306" y="1305"/>
                      </a:cubicBezTo>
                      <a:cubicBezTo>
                        <a:pt x="652" y="1305"/>
                        <a:pt x="652" y="1305"/>
                        <a:pt x="652" y="1305"/>
                      </a:cubicBezTo>
                      <a:cubicBezTo>
                        <a:pt x="652" y="1305"/>
                        <a:pt x="652" y="1305"/>
                        <a:pt x="652" y="1305"/>
                      </a:cubicBezTo>
                      <a:cubicBezTo>
                        <a:pt x="292" y="1305"/>
                        <a:pt x="0" y="1013"/>
                        <a:pt x="0" y="652"/>
                      </a:cubicBezTo>
                      <a:close/>
                    </a:path>
                  </a:pathLst>
                </a:custGeom>
                <a:solidFill>
                  <a:schemeClr val="accent1">
                    <a:lumMod val="10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0140" tIns="60070" rIns="120140" bIns="6007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365" dirty="0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A578DEB-F768-40AD-9357-B31E5AA45DB2}"/>
                    </a:ext>
                  </a:extLst>
                </p:cNvPr>
                <p:cNvSpPr/>
                <p:nvPr/>
              </p:nvSpPr>
              <p:spPr>
                <a:xfrm>
                  <a:off x="3833859" y="2119920"/>
                  <a:ext cx="269841" cy="19068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buFontTx/>
                  </a:pPr>
                  <a:endParaRPr lang="zh-CN" altLang="zh-CN" sz="7883" b="1" dirty="0">
                    <a:solidFill>
                      <a:schemeClr val="bg1"/>
                    </a:solidFill>
                    <a:latin typeface="Agency FB" panose="020B0503020202020204" pitchFamily="34" charset="0"/>
                  </a:endParaRPr>
                </a:p>
              </p:txBody>
            </p:sp>
          </p:grpSp>
        </p:grp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CC0F1F7-D31A-40EB-9598-555A142F453E}"/>
              </a:ext>
            </a:extLst>
          </p:cNvPr>
          <p:cNvSpPr txBox="1"/>
          <p:nvPr/>
        </p:nvSpPr>
        <p:spPr>
          <a:xfrm>
            <a:off x="3421996" y="3626585"/>
            <a:ext cx="992579" cy="335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</a:p>
        </p:txBody>
      </p:sp>
    </p:spTree>
    <p:extLst>
      <p:ext uri="{BB962C8B-B14F-4D97-AF65-F5344CB8AC3E}">
        <p14:creationId xmlns:p14="http://schemas.microsoft.com/office/powerpoint/2010/main" val="33358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</p:transition>
    </mc:Choice>
    <mc:Fallback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91643" y="2822081"/>
            <a:ext cx="5012042" cy="2294135"/>
            <a:chOff x="3212076" y="2449974"/>
            <a:chExt cx="5771680" cy="2641840"/>
          </a:xfrm>
        </p:grpSpPr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7360072" y="2683754"/>
              <a:ext cx="1623684" cy="1549589"/>
            </a:xfrm>
            <a:custGeom>
              <a:avLst/>
              <a:gdLst>
                <a:gd name="T0" fmla="*/ 1271 w 1271"/>
                <a:gd name="T1" fmla="*/ 1213 h 1213"/>
                <a:gd name="T2" fmla="*/ 811 w 1271"/>
                <a:gd name="T3" fmla="*/ 1213 h 1213"/>
                <a:gd name="T4" fmla="*/ 0 w 1271"/>
                <a:gd name="T5" fmla="*/ 0 h 1213"/>
                <a:gd name="T6" fmla="*/ 459 w 1271"/>
                <a:gd name="T7" fmla="*/ 0 h 1213"/>
                <a:gd name="T8" fmla="*/ 1271 w 1271"/>
                <a:gd name="T9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213">
                  <a:moveTo>
                    <a:pt x="1271" y="1213"/>
                  </a:moveTo>
                  <a:lnTo>
                    <a:pt x="811" y="1213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1" y="1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auto">
            <a:xfrm>
              <a:off x="6324031" y="2449974"/>
              <a:ext cx="1622407" cy="2408059"/>
            </a:xfrm>
            <a:custGeom>
              <a:avLst/>
              <a:gdLst>
                <a:gd name="T0" fmla="*/ 1270 w 1270"/>
                <a:gd name="T1" fmla="*/ 1885 h 1885"/>
                <a:gd name="T2" fmla="*/ 811 w 1270"/>
                <a:gd name="T3" fmla="*/ 1885 h 1885"/>
                <a:gd name="T4" fmla="*/ 0 w 1270"/>
                <a:gd name="T5" fmla="*/ 0 h 1885"/>
                <a:gd name="T6" fmla="*/ 459 w 1270"/>
                <a:gd name="T7" fmla="*/ 0 h 1885"/>
                <a:gd name="T8" fmla="*/ 1270 w 1270"/>
                <a:gd name="T9" fmla="*/ 1885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885">
                  <a:moveTo>
                    <a:pt x="1270" y="1885"/>
                  </a:moveTo>
                  <a:lnTo>
                    <a:pt x="811" y="1885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0" y="18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7"/>
            <p:cNvSpPr>
              <a:spLocks/>
            </p:cNvSpPr>
            <p:nvPr/>
          </p:nvSpPr>
          <p:spPr bwMode="auto">
            <a:xfrm>
              <a:off x="5285435" y="2917534"/>
              <a:ext cx="1624962" cy="2174280"/>
            </a:xfrm>
            <a:custGeom>
              <a:avLst/>
              <a:gdLst>
                <a:gd name="T0" fmla="*/ 459 w 1272"/>
                <a:gd name="T1" fmla="*/ 0 h 1702"/>
                <a:gd name="T2" fmla="*/ 1272 w 1272"/>
                <a:gd name="T3" fmla="*/ 1702 h 1702"/>
                <a:gd name="T4" fmla="*/ 813 w 1272"/>
                <a:gd name="T5" fmla="*/ 1702 h 1702"/>
                <a:gd name="T6" fmla="*/ 0 w 1272"/>
                <a:gd name="T7" fmla="*/ 0 h 1702"/>
                <a:gd name="T8" fmla="*/ 459 w 1272"/>
                <a:gd name="T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1702">
                  <a:moveTo>
                    <a:pt x="459" y="0"/>
                  </a:moveTo>
                  <a:lnTo>
                    <a:pt x="1272" y="1702"/>
                  </a:lnTo>
                  <a:lnTo>
                    <a:pt x="813" y="170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8"/>
            <p:cNvSpPr>
              <a:spLocks/>
            </p:cNvSpPr>
            <p:nvPr/>
          </p:nvSpPr>
          <p:spPr bwMode="auto">
            <a:xfrm>
              <a:off x="4249394" y="2683754"/>
              <a:ext cx="1622407" cy="1940500"/>
            </a:xfrm>
            <a:custGeom>
              <a:avLst/>
              <a:gdLst>
                <a:gd name="T0" fmla="*/ 459 w 1270"/>
                <a:gd name="T1" fmla="*/ 0 h 1519"/>
                <a:gd name="T2" fmla="*/ 1270 w 1270"/>
                <a:gd name="T3" fmla="*/ 1519 h 1519"/>
                <a:gd name="T4" fmla="*/ 811 w 1270"/>
                <a:gd name="T5" fmla="*/ 1519 h 1519"/>
                <a:gd name="T6" fmla="*/ 0 w 1270"/>
                <a:gd name="T7" fmla="*/ 0 h 1519"/>
                <a:gd name="T8" fmla="*/ 459 w 1270"/>
                <a:gd name="T9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519">
                  <a:moveTo>
                    <a:pt x="459" y="0"/>
                  </a:moveTo>
                  <a:lnTo>
                    <a:pt x="1270" y="1519"/>
                  </a:lnTo>
                  <a:lnTo>
                    <a:pt x="811" y="1519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Freeform 9"/>
            <p:cNvSpPr>
              <a:spLocks/>
            </p:cNvSpPr>
            <p:nvPr/>
          </p:nvSpPr>
          <p:spPr bwMode="auto">
            <a:xfrm>
              <a:off x="3212076" y="3130873"/>
              <a:ext cx="1623684" cy="1727160"/>
            </a:xfrm>
            <a:custGeom>
              <a:avLst/>
              <a:gdLst>
                <a:gd name="T0" fmla="*/ 459 w 1271"/>
                <a:gd name="T1" fmla="*/ 0 h 1352"/>
                <a:gd name="T2" fmla="*/ 1271 w 1271"/>
                <a:gd name="T3" fmla="*/ 1352 h 1352"/>
                <a:gd name="T4" fmla="*/ 812 w 1271"/>
                <a:gd name="T5" fmla="*/ 1352 h 1352"/>
                <a:gd name="T6" fmla="*/ 0 w 1271"/>
                <a:gd name="T7" fmla="*/ 0 h 1352"/>
                <a:gd name="T8" fmla="*/ 459 w 1271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352">
                  <a:moveTo>
                    <a:pt x="459" y="0"/>
                  </a:moveTo>
                  <a:lnTo>
                    <a:pt x="1271" y="1352"/>
                  </a:lnTo>
                  <a:lnTo>
                    <a:pt x="812" y="135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79406" tIns="39703" rIns="79406" bIns="3970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7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4" name="Rounded Rectangle 123"/>
          <p:cNvSpPr/>
          <p:nvPr/>
        </p:nvSpPr>
        <p:spPr>
          <a:xfrm rot="5400000">
            <a:off x="3048064" y="3717328"/>
            <a:ext cx="1591917" cy="5114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 rot="5400000">
            <a:off x="3539504" y="3717330"/>
            <a:ext cx="2403964" cy="5114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 rot="5400000">
            <a:off x="4649312" y="3717330"/>
            <a:ext cx="1997941" cy="51141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 rot="5400000">
            <a:off x="5135857" y="3717331"/>
            <a:ext cx="2812204" cy="51141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 rot="5400000">
            <a:off x="6252385" y="3717331"/>
            <a:ext cx="2403966" cy="51141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 rot="5400000">
            <a:off x="7687947" y="3717330"/>
            <a:ext cx="1319020" cy="51141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7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 Placeholder 32"/>
          <p:cNvSpPr txBox="1">
            <a:spLocks/>
          </p:cNvSpPr>
          <p:nvPr/>
        </p:nvSpPr>
        <p:spPr>
          <a:xfrm>
            <a:off x="8793906" y="2079397"/>
            <a:ext cx="1603373" cy="646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6634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8086729" y="2011263"/>
            <a:ext cx="525108" cy="525108"/>
          </a:xfrm>
          <a:prstGeom prst="roundRect">
            <a:avLst>
              <a:gd name="adj" fmla="val 16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 Placeholder 32"/>
          <p:cNvSpPr txBox="1">
            <a:spLocks/>
          </p:cNvSpPr>
          <p:nvPr/>
        </p:nvSpPr>
        <p:spPr>
          <a:xfrm>
            <a:off x="8818246" y="5387445"/>
            <a:ext cx="1603373" cy="646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6634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8111070" y="5319311"/>
            <a:ext cx="525108" cy="525108"/>
          </a:xfrm>
          <a:prstGeom prst="roundRect">
            <a:avLst>
              <a:gd name="adj" fmla="val 1655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Arc 134"/>
          <p:cNvSpPr/>
          <p:nvPr/>
        </p:nvSpPr>
        <p:spPr>
          <a:xfrm rot="14978043" flipH="1">
            <a:off x="6662537" y="4252797"/>
            <a:ext cx="1545026" cy="1545026"/>
          </a:xfrm>
          <a:prstGeom prst="arc">
            <a:avLst>
              <a:gd name="adj1" fmla="val 17014246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7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Arc 135"/>
          <p:cNvSpPr/>
          <p:nvPr/>
        </p:nvSpPr>
        <p:spPr>
          <a:xfrm rot="6621957" flipH="1" flipV="1">
            <a:off x="7319760" y="2205327"/>
            <a:ext cx="1545026" cy="1545026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7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 Placeholder 32"/>
          <p:cNvSpPr txBox="1">
            <a:spLocks/>
          </p:cNvSpPr>
          <p:nvPr/>
        </p:nvSpPr>
        <p:spPr>
          <a:xfrm flipH="1">
            <a:off x="1819064" y="2079399"/>
            <a:ext cx="1509041" cy="646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6634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Rounded Rectangle 137"/>
          <p:cNvSpPr/>
          <p:nvPr/>
        </p:nvSpPr>
        <p:spPr>
          <a:xfrm flipH="1">
            <a:off x="3510178" y="2011263"/>
            <a:ext cx="525108" cy="525108"/>
          </a:xfrm>
          <a:prstGeom prst="roundRect">
            <a:avLst>
              <a:gd name="adj" fmla="val 16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 Placeholder 32"/>
          <p:cNvSpPr txBox="1">
            <a:spLocks/>
          </p:cNvSpPr>
          <p:nvPr/>
        </p:nvSpPr>
        <p:spPr>
          <a:xfrm flipH="1">
            <a:off x="1794722" y="5387447"/>
            <a:ext cx="1509041" cy="646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6634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Rounded Rectangle 139"/>
          <p:cNvSpPr/>
          <p:nvPr/>
        </p:nvSpPr>
        <p:spPr>
          <a:xfrm flipH="1">
            <a:off x="3485836" y="5319311"/>
            <a:ext cx="525108" cy="525108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1" name="Arc 140"/>
          <p:cNvSpPr/>
          <p:nvPr/>
        </p:nvSpPr>
        <p:spPr>
          <a:xfrm rot="6621957">
            <a:off x="3869000" y="3983624"/>
            <a:ext cx="1766444" cy="1766444"/>
          </a:xfrm>
          <a:prstGeom prst="arc">
            <a:avLst>
              <a:gd name="adj1" fmla="val 16087243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7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2" name="Arc 141"/>
          <p:cNvSpPr/>
          <p:nvPr/>
        </p:nvSpPr>
        <p:spPr>
          <a:xfrm rot="14978043" flipV="1">
            <a:off x="3257226" y="2205327"/>
            <a:ext cx="1545026" cy="1545026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7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865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/>
      <p:bldP spid="132" grpId="0" animBg="1"/>
      <p:bldP spid="133" grpId="0"/>
      <p:bldP spid="134" grpId="0" animBg="1"/>
      <p:bldP spid="135" grpId="0" animBg="1"/>
      <p:bldP spid="136" grpId="0" animBg="1"/>
      <p:bldP spid="137" grpId="0"/>
      <p:bldP spid="138" grpId="0" animBg="1"/>
      <p:bldP spid="139" grpId="0"/>
      <p:bldP spid="140" grpId="0" animBg="1"/>
      <p:bldP spid="141" grpId="0" animBg="1"/>
      <p:bldP spid="1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alueBack"/>
          <p:cNvSpPr/>
          <p:nvPr/>
        </p:nvSpPr>
        <p:spPr bwMode="auto">
          <a:xfrm>
            <a:off x="1168401" y="1804035"/>
            <a:ext cx="9855200" cy="47332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sz="2400">
              <a:latin typeface="Century Gothic" panose="020B0502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219202" y="1918335"/>
            <a:ext cx="9776432" cy="3694616"/>
            <a:chOff x="1168402" y="1791335"/>
            <a:chExt cx="9776432" cy="3694616"/>
          </a:xfrm>
        </p:grpSpPr>
        <p:sp>
          <p:nvSpPr>
            <p:cNvPr id="4" name="RelativeShape5"/>
            <p:cNvSpPr/>
            <p:nvPr/>
          </p:nvSpPr>
          <p:spPr bwMode="auto">
            <a:xfrm flipV="1">
              <a:off x="8067124" y="2287910"/>
              <a:ext cx="2428604" cy="31980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5" name="RelativeShape4"/>
            <p:cNvSpPr/>
            <p:nvPr/>
          </p:nvSpPr>
          <p:spPr bwMode="auto">
            <a:xfrm flipV="1">
              <a:off x="6455416" y="2287910"/>
              <a:ext cx="2428604" cy="31980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6" name="RelativeShape3"/>
            <p:cNvSpPr/>
            <p:nvPr/>
          </p:nvSpPr>
          <p:spPr bwMode="auto">
            <a:xfrm flipV="1">
              <a:off x="4816561" y="2287910"/>
              <a:ext cx="2428604" cy="31980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7" name="RelativeShape2"/>
            <p:cNvSpPr/>
            <p:nvPr/>
          </p:nvSpPr>
          <p:spPr bwMode="auto">
            <a:xfrm flipV="1">
              <a:off x="3232002" y="2287910"/>
              <a:ext cx="2428604" cy="31980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8" name="RelativeShape1"/>
            <p:cNvSpPr/>
            <p:nvPr/>
          </p:nvSpPr>
          <p:spPr bwMode="auto">
            <a:xfrm flipV="1">
              <a:off x="1569183" y="2287910"/>
              <a:ext cx="2428604" cy="319804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cxnSp>
          <p:nvCxnSpPr>
            <p:cNvPr id="9" name="ValueBack"/>
            <p:cNvCxnSpPr/>
            <p:nvPr/>
          </p:nvCxnSpPr>
          <p:spPr>
            <a:xfrm flipV="1">
              <a:off x="1168402" y="2257547"/>
              <a:ext cx="9776432" cy="0"/>
            </a:xfrm>
            <a:prstGeom prst="line">
              <a:avLst/>
            </a:prstGeom>
            <a:noFill/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0" name="CustomText2"/>
            <p:cNvSpPr/>
            <p:nvPr/>
          </p:nvSpPr>
          <p:spPr bwMode="auto">
            <a:xfrm>
              <a:off x="2210639" y="1791335"/>
              <a:ext cx="1053300" cy="3167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Text here</a:t>
              </a:r>
            </a:p>
          </p:txBody>
        </p:sp>
        <p:sp>
          <p:nvSpPr>
            <p:cNvPr id="11" name="ValueShape1"/>
            <p:cNvSpPr/>
            <p:nvPr/>
          </p:nvSpPr>
          <p:spPr bwMode="auto">
            <a:xfrm flipV="1">
              <a:off x="1569183" y="2287910"/>
              <a:ext cx="2428604" cy="17909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5000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12" name="ValueShape2"/>
            <p:cNvSpPr/>
            <p:nvPr/>
          </p:nvSpPr>
          <p:spPr bwMode="auto">
            <a:xfrm flipV="1">
              <a:off x="3232002" y="2287910"/>
              <a:ext cx="2428604" cy="79951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5000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13" name="CustomText3"/>
            <p:cNvSpPr/>
            <p:nvPr/>
          </p:nvSpPr>
          <p:spPr bwMode="auto">
            <a:xfrm>
              <a:off x="3918988" y="1791335"/>
              <a:ext cx="1054630" cy="3167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Text here</a:t>
              </a:r>
            </a:p>
          </p:txBody>
        </p:sp>
        <p:sp>
          <p:nvSpPr>
            <p:cNvPr id="14" name="CustomText4"/>
            <p:cNvSpPr/>
            <p:nvPr/>
          </p:nvSpPr>
          <p:spPr bwMode="auto">
            <a:xfrm>
              <a:off x="5531361" y="1791335"/>
              <a:ext cx="1053302" cy="3167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Text here</a:t>
              </a:r>
            </a:p>
          </p:txBody>
        </p:sp>
        <p:sp>
          <p:nvSpPr>
            <p:cNvPr id="15" name="ValueShape3"/>
            <p:cNvSpPr/>
            <p:nvPr/>
          </p:nvSpPr>
          <p:spPr bwMode="auto">
            <a:xfrm flipV="1">
              <a:off x="4816561" y="2287910"/>
              <a:ext cx="2428604" cy="198278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5000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16" name="CustomText5"/>
            <p:cNvSpPr/>
            <p:nvPr/>
          </p:nvSpPr>
          <p:spPr bwMode="auto">
            <a:xfrm>
              <a:off x="7143067" y="1791335"/>
              <a:ext cx="1053302" cy="3167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Text here</a:t>
              </a:r>
            </a:p>
          </p:txBody>
        </p:sp>
        <p:sp>
          <p:nvSpPr>
            <p:cNvPr id="17" name="ValueShape4"/>
            <p:cNvSpPr/>
            <p:nvPr/>
          </p:nvSpPr>
          <p:spPr bwMode="auto">
            <a:xfrm flipV="1">
              <a:off x="6455416" y="2287910"/>
              <a:ext cx="2428604" cy="105535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5000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18" name="CustomText6"/>
            <p:cNvSpPr/>
            <p:nvPr/>
          </p:nvSpPr>
          <p:spPr bwMode="auto">
            <a:xfrm>
              <a:off x="8754111" y="1791335"/>
              <a:ext cx="1054630" cy="31671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Text here</a:t>
              </a:r>
            </a:p>
          </p:txBody>
        </p:sp>
        <p:sp>
          <p:nvSpPr>
            <p:cNvPr id="19" name="ValueShape5"/>
            <p:cNvSpPr/>
            <p:nvPr/>
          </p:nvSpPr>
          <p:spPr bwMode="auto">
            <a:xfrm flipV="1">
              <a:off x="8067124" y="2287910"/>
              <a:ext cx="2428604" cy="201476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5879" y="0"/>
                    <a:pt x="5931" y="11296"/>
                    <a:pt x="3163" y="17598"/>
                  </a:cubicBezTo>
                  <a:cubicBezTo>
                    <a:pt x="2360" y="19429"/>
                    <a:pt x="1260" y="20819"/>
                    <a:pt x="0" y="21600"/>
                  </a:cubicBezTo>
                  <a:lnTo>
                    <a:pt x="21600" y="21600"/>
                  </a:lnTo>
                  <a:cubicBezTo>
                    <a:pt x="20339" y="20819"/>
                    <a:pt x="19239" y="19429"/>
                    <a:pt x="18436" y="17598"/>
                  </a:cubicBezTo>
                  <a:cubicBezTo>
                    <a:pt x="15668" y="11296"/>
                    <a:pt x="15720" y="0"/>
                    <a:pt x="10800" y="0"/>
                  </a:cubicBezTo>
                  <a:close/>
                </a:path>
              </a:pathLst>
            </a:custGeom>
            <a:gradFill>
              <a:gsLst>
                <a:gs pos="50000">
                  <a:schemeClr val="accent3"/>
                </a:gs>
                <a:gs pos="5000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20" name="SorbShape1"/>
            <p:cNvSpPr/>
            <p:nvPr/>
          </p:nvSpPr>
          <p:spPr bwMode="auto">
            <a:xfrm>
              <a:off x="2740480" y="4133891"/>
              <a:ext cx="86009" cy="5507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21" name="ValueText1"/>
            <p:cNvSpPr txBox="1"/>
            <p:nvPr/>
          </p:nvSpPr>
          <p:spPr>
            <a:xfrm>
              <a:off x="2399795" y="4396316"/>
              <a:ext cx="767377" cy="345578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56%</a:t>
              </a:r>
            </a:p>
          </p:txBody>
        </p:sp>
        <p:sp>
          <p:nvSpPr>
            <p:cNvPr id="22" name="SorbShape2"/>
            <p:cNvSpPr/>
            <p:nvPr/>
          </p:nvSpPr>
          <p:spPr bwMode="auto">
            <a:xfrm>
              <a:off x="4403299" y="3739474"/>
              <a:ext cx="86009" cy="5507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23" name="ValueText2"/>
            <p:cNvSpPr txBox="1"/>
            <p:nvPr/>
          </p:nvSpPr>
          <p:spPr>
            <a:xfrm>
              <a:off x="4062615" y="3953951"/>
              <a:ext cx="767377" cy="345578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25%</a:t>
              </a:r>
            </a:p>
          </p:txBody>
        </p:sp>
        <p:sp>
          <p:nvSpPr>
            <p:cNvPr id="24" name="SorbShape3"/>
            <p:cNvSpPr/>
            <p:nvPr/>
          </p:nvSpPr>
          <p:spPr bwMode="auto">
            <a:xfrm>
              <a:off x="5987858" y="4922749"/>
              <a:ext cx="86009" cy="5507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25" name="ValueText3"/>
            <p:cNvSpPr txBox="1"/>
            <p:nvPr/>
          </p:nvSpPr>
          <p:spPr>
            <a:xfrm>
              <a:off x="5647175" y="5137226"/>
              <a:ext cx="767377" cy="345578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62%</a:t>
              </a:r>
            </a:p>
          </p:txBody>
        </p:sp>
        <p:sp>
          <p:nvSpPr>
            <p:cNvPr id="26" name="SorbShape4"/>
            <p:cNvSpPr/>
            <p:nvPr/>
          </p:nvSpPr>
          <p:spPr bwMode="auto">
            <a:xfrm>
              <a:off x="7626713" y="3995318"/>
              <a:ext cx="86009" cy="5507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27" name="ValueText4"/>
            <p:cNvSpPr txBox="1"/>
            <p:nvPr/>
          </p:nvSpPr>
          <p:spPr>
            <a:xfrm>
              <a:off x="7286030" y="4209795"/>
              <a:ext cx="767377" cy="345578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i="0" u="none" strike="noStrike" kern="1200" cap="none" spc="0" normalizeH="0" baseline="0" noProof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33%</a:t>
              </a:r>
            </a:p>
          </p:txBody>
        </p:sp>
        <p:sp>
          <p:nvSpPr>
            <p:cNvPr id="28" name="SorbShape5"/>
            <p:cNvSpPr/>
            <p:nvPr/>
          </p:nvSpPr>
          <p:spPr bwMode="auto">
            <a:xfrm>
              <a:off x="9238421" y="4357754"/>
              <a:ext cx="86009" cy="5507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2400">
                <a:latin typeface="Century Gothic" panose="020B0502020202020204" pitchFamily="34" charset="0"/>
              </a:endParaRPr>
            </a:p>
          </p:txBody>
        </p:sp>
        <p:sp>
          <p:nvSpPr>
            <p:cNvPr id="29" name="ValueText5"/>
            <p:cNvSpPr txBox="1"/>
            <p:nvPr/>
          </p:nvSpPr>
          <p:spPr>
            <a:xfrm>
              <a:off x="8897738" y="4620179"/>
              <a:ext cx="767377" cy="345578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63%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4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1607DE-1390-4179-B39F-5D7EF49D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49" y="0"/>
            <a:ext cx="5719651" cy="6481823"/>
          </a:xfrm>
          <a:prstGeom prst="rect">
            <a:avLst/>
          </a:prstGeom>
        </p:spPr>
      </p:pic>
      <p:sp>
        <p:nvSpPr>
          <p:cNvPr id="9" name="椭圆 3079">
            <a:extLst>
              <a:ext uri="{FF2B5EF4-FFF2-40B4-BE49-F238E27FC236}">
                <a16:creationId xmlns:a16="http://schemas.microsoft.com/office/drawing/2014/main" id="{2A435BE4-17B9-46F3-B764-BD161E9B9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76" y="2374049"/>
            <a:ext cx="2107679" cy="2107795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86697" tIns="43348" rIns="86697" bIns="43348"/>
          <a:lstStyle/>
          <a:p>
            <a:endParaRPr lang="zh-CN" altLang="en-US" sz="2533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080">
            <a:extLst>
              <a:ext uri="{FF2B5EF4-FFF2-40B4-BE49-F238E27FC236}">
                <a16:creationId xmlns:a16="http://schemas.microsoft.com/office/drawing/2014/main" id="{0680C8A7-BF6F-4A14-B423-FEF00004D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0052" y="2955735"/>
            <a:ext cx="1669640" cy="131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97" tIns="43348" rIns="86697" bIns="43348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12" name="椭圆 3087">
            <a:extLst>
              <a:ext uri="{FF2B5EF4-FFF2-40B4-BE49-F238E27FC236}">
                <a16:creationId xmlns:a16="http://schemas.microsoft.com/office/drawing/2014/main" id="{92636D9E-2354-4E5D-B4A0-608584969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812" y="2122215"/>
            <a:ext cx="457087" cy="457111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86697" tIns="43348" rIns="86697" bIns="43348"/>
          <a:lstStyle/>
          <a:p>
            <a:endParaRPr lang="zh-CN" altLang="en-US" sz="2533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6123CC-B0EF-471A-9106-DE5D5953CFD1}"/>
              </a:ext>
            </a:extLst>
          </p:cNvPr>
          <p:cNvSpPr/>
          <p:nvPr/>
        </p:nvSpPr>
        <p:spPr>
          <a:xfrm>
            <a:off x="3859700" y="3109718"/>
            <a:ext cx="2706983" cy="4104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667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明年工作计划</a:t>
            </a:r>
            <a:endParaRPr lang="zh-CN" altLang="zh-CN" sz="2667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3259A1-99BF-4785-97E8-AA8B647C108B}"/>
              </a:ext>
            </a:extLst>
          </p:cNvPr>
          <p:cNvSpPr txBox="1"/>
          <p:nvPr/>
        </p:nvSpPr>
        <p:spPr>
          <a:xfrm>
            <a:off x="3859698" y="3632523"/>
            <a:ext cx="3772392" cy="405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323440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74227" y="1776361"/>
            <a:ext cx="2308831" cy="4040188"/>
            <a:chOff x="961385" y="1056680"/>
            <a:chExt cx="1731623" cy="3030141"/>
          </a:xfrm>
        </p:grpSpPr>
        <p:sp>
          <p:nvSpPr>
            <p:cNvPr id="6" name="Teardrop 97"/>
            <p:cNvSpPr/>
            <p:nvPr/>
          </p:nvSpPr>
          <p:spPr bwMode="auto">
            <a:xfrm rot="18823841" flipH="1">
              <a:off x="961385" y="1056680"/>
              <a:ext cx="1731624" cy="1731623"/>
            </a:xfrm>
            <a:prstGeom prst="teardrop">
              <a:avLst>
                <a:gd name="adj" fmla="val 107722"/>
              </a:avLst>
            </a:prstGeom>
            <a:solidFill>
              <a:schemeClr val="accent1">
                <a:alpha val="8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9" name="Group 107"/>
            <p:cNvGrpSpPr/>
            <p:nvPr/>
          </p:nvGrpSpPr>
          <p:grpSpPr>
            <a:xfrm>
              <a:off x="1493778" y="1609684"/>
              <a:ext cx="666837" cy="625614"/>
              <a:chOff x="3919538" y="1693863"/>
              <a:chExt cx="436563" cy="409575"/>
            </a:xfrm>
            <a:solidFill>
              <a:schemeClr val="bg1"/>
            </a:solidFill>
          </p:grpSpPr>
          <p:sp>
            <p:nvSpPr>
              <p:cNvPr id="28" name="Freeform: Shape 108"/>
              <p:cNvSpPr/>
              <p:nvPr/>
            </p:nvSpPr>
            <p:spPr bwMode="auto">
              <a:xfrm>
                <a:off x="3919538" y="1693863"/>
                <a:ext cx="436563" cy="409575"/>
              </a:xfrm>
              <a:custGeom>
                <a:avLst/>
                <a:gdLst/>
                <a:ahLst/>
                <a:cxnLst>
                  <a:cxn ang="0">
                    <a:pos x="107" y="24"/>
                  </a:cxn>
                  <a:cxn ang="0">
                    <a:pos x="112" y="19"/>
                  </a:cxn>
                  <a:cxn ang="0">
                    <a:pos x="93" y="10"/>
                  </a:cxn>
                  <a:cxn ang="0">
                    <a:pos x="90" y="0"/>
                  </a:cxn>
                  <a:cxn ang="0">
                    <a:pos x="73" y="10"/>
                  </a:cxn>
                  <a:cxn ang="0">
                    <a:pos x="56" y="13"/>
                  </a:cxn>
                  <a:cxn ang="0">
                    <a:pos x="14" y="95"/>
                  </a:cxn>
                  <a:cxn ang="0">
                    <a:pos x="98" y="63"/>
                  </a:cxn>
                  <a:cxn ang="0">
                    <a:pos x="107" y="44"/>
                  </a:cxn>
                  <a:cxn ang="0">
                    <a:pos x="107" y="44"/>
                  </a:cxn>
                  <a:cxn ang="0">
                    <a:pos x="116" y="26"/>
                  </a:cxn>
                  <a:cxn ang="0">
                    <a:pos x="27" y="80"/>
                  </a:cxn>
                  <a:cxn ang="0">
                    <a:pos x="28" y="39"/>
                  </a:cxn>
                  <a:cxn ang="0">
                    <a:pos x="46" y="38"/>
                  </a:cxn>
                  <a:cxn ang="0">
                    <a:pos x="17" y="30"/>
                  </a:cxn>
                  <a:cxn ang="0">
                    <a:pos x="14" y="34"/>
                  </a:cxn>
                  <a:cxn ang="0">
                    <a:pos x="14" y="34"/>
                  </a:cxn>
                  <a:cxn ang="0">
                    <a:pos x="22" y="82"/>
                  </a:cxn>
                  <a:cxn ang="0">
                    <a:pos x="24" y="86"/>
                  </a:cxn>
                  <a:cxn ang="0">
                    <a:pos x="46" y="81"/>
                  </a:cxn>
                  <a:cxn ang="0">
                    <a:pos x="51" y="18"/>
                  </a:cxn>
                  <a:cxn ang="0">
                    <a:pos x="51" y="18"/>
                  </a:cxn>
                  <a:cxn ang="0">
                    <a:pos x="59" y="44"/>
                  </a:cxn>
                  <a:cxn ang="0">
                    <a:pos x="54" y="52"/>
                  </a:cxn>
                  <a:cxn ang="0">
                    <a:pos x="50" y="61"/>
                  </a:cxn>
                  <a:cxn ang="0">
                    <a:pos x="69" y="61"/>
                  </a:cxn>
                  <a:cxn ang="0">
                    <a:pos x="70" y="80"/>
                  </a:cxn>
                  <a:cxn ang="0">
                    <a:pos x="51" y="81"/>
                  </a:cxn>
                  <a:cxn ang="0">
                    <a:pos x="79" y="92"/>
                  </a:cxn>
                  <a:cxn ang="0">
                    <a:pos x="79" y="92"/>
                  </a:cxn>
                  <a:cxn ang="0">
                    <a:pos x="90" y="67"/>
                  </a:cxn>
                  <a:cxn ang="0">
                    <a:pos x="105" y="39"/>
                  </a:cxn>
                  <a:cxn ang="0">
                    <a:pos x="103" y="40"/>
                  </a:cxn>
                  <a:cxn ang="0">
                    <a:pos x="103" y="42"/>
                  </a:cxn>
                  <a:cxn ang="0">
                    <a:pos x="107" y="50"/>
                  </a:cxn>
                  <a:cxn ang="0">
                    <a:pos x="92" y="53"/>
                  </a:cxn>
                  <a:cxn ang="0">
                    <a:pos x="88" y="63"/>
                  </a:cxn>
                  <a:cxn ang="0">
                    <a:pos x="75" y="56"/>
                  </a:cxn>
                  <a:cxn ang="0">
                    <a:pos x="70" y="53"/>
                  </a:cxn>
                  <a:cxn ang="0">
                    <a:pos x="64" y="43"/>
                  </a:cxn>
                  <a:cxn ang="0">
                    <a:pos x="63" y="42"/>
                  </a:cxn>
                  <a:cxn ang="0">
                    <a:pos x="54" y="39"/>
                  </a:cxn>
                  <a:cxn ang="0">
                    <a:pos x="63" y="27"/>
                  </a:cxn>
                  <a:cxn ang="0">
                    <a:pos x="62" y="27"/>
                  </a:cxn>
                  <a:cxn ang="0">
                    <a:pos x="63" y="26"/>
                  </a:cxn>
                  <a:cxn ang="0">
                    <a:pos x="64" y="24"/>
                  </a:cxn>
                  <a:cxn ang="0">
                    <a:pos x="70" y="14"/>
                  </a:cxn>
                  <a:cxn ang="0">
                    <a:pos x="75" y="14"/>
                  </a:cxn>
                  <a:cxn ang="0">
                    <a:pos x="88" y="5"/>
                  </a:cxn>
                  <a:cxn ang="0">
                    <a:pos x="89" y="13"/>
                  </a:cxn>
                  <a:cxn ang="0">
                    <a:pos x="100" y="10"/>
                  </a:cxn>
                  <a:cxn ang="0">
                    <a:pos x="102" y="24"/>
                  </a:cxn>
                  <a:cxn ang="0">
                    <a:pos x="102" y="26"/>
                  </a:cxn>
                  <a:cxn ang="0">
                    <a:pos x="112" y="39"/>
                  </a:cxn>
                </a:cxnLst>
                <a:rect l="0" t="0" r="r" b="b"/>
                <a:pathLst>
                  <a:path w="116" h="109">
                    <a:moveTo>
                      <a:pt x="114" y="24"/>
                    </a:move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3" y="18"/>
                      <a:pt x="113" y="16"/>
                      <a:pt x="112" y="1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0" y="4"/>
                      <a:pt x="99" y="4"/>
                      <a:pt x="98" y="5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2" y="0"/>
                      <a:pt x="9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4" y="0"/>
                      <a:pt x="73" y="1"/>
                      <a:pt x="73" y="2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7" y="4"/>
                      <a:pt x="65" y="4"/>
                      <a:pt x="64" y="5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4" y="12"/>
                      <a:pt x="51" y="12"/>
                      <a:pt x="48" y="12"/>
                    </a:cubicBezTo>
                    <a:cubicBezTo>
                      <a:pt x="35" y="12"/>
                      <a:pt x="23" y="18"/>
                      <a:pt x="14" y="26"/>
                    </a:cubicBezTo>
                    <a:cubicBezTo>
                      <a:pt x="5" y="35"/>
                      <a:pt x="0" y="47"/>
                      <a:pt x="0" y="61"/>
                    </a:cubicBezTo>
                    <a:cubicBezTo>
                      <a:pt x="0" y="74"/>
                      <a:pt x="5" y="86"/>
                      <a:pt x="14" y="95"/>
                    </a:cubicBezTo>
                    <a:cubicBezTo>
                      <a:pt x="23" y="104"/>
                      <a:pt x="35" y="109"/>
                      <a:pt x="48" y="109"/>
                    </a:cubicBezTo>
                    <a:cubicBezTo>
                      <a:pt x="62" y="109"/>
                      <a:pt x="74" y="104"/>
                      <a:pt x="83" y="95"/>
                    </a:cubicBezTo>
                    <a:cubicBezTo>
                      <a:pt x="91" y="87"/>
                      <a:pt x="97" y="75"/>
                      <a:pt x="97" y="62"/>
                    </a:cubicBezTo>
                    <a:cubicBezTo>
                      <a:pt x="98" y="63"/>
                      <a:pt x="98" y="63"/>
                      <a:pt x="98" y="63"/>
                    </a:cubicBezTo>
                    <a:cubicBezTo>
                      <a:pt x="99" y="64"/>
                      <a:pt x="100" y="64"/>
                      <a:pt x="101" y="63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3" y="51"/>
                      <a:pt x="113" y="50"/>
                      <a:pt x="112" y="49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07" y="44"/>
                      <a:pt x="107" y="44"/>
                      <a:pt x="107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5" y="44"/>
                      <a:pt x="116" y="42"/>
                      <a:pt x="116" y="41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6" y="25"/>
                      <a:pt x="115" y="24"/>
                      <a:pt x="114" y="24"/>
                    </a:cubicBezTo>
                    <a:close/>
                    <a:moveTo>
                      <a:pt x="46" y="61"/>
                    </a:moveTo>
                    <a:cubicBezTo>
                      <a:pt x="46" y="66"/>
                      <a:pt x="46" y="71"/>
                      <a:pt x="46" y="76"/>
                    </a:cubicBezTo>
                    <a:cubicBezTo>
                      <a:pt x="40" y="77"/>
                      <a:pt x="33" y="78"/>
                      <a:pt x="27" y="80"/>
                    </a:cubicBezTo>
                    <a:cubicBezTo>
                      <a:pt x="24" y="74"/>
                      <a:pt x="23" y="68"/>
                      <a:pt x="24" y="62"/>
                    </a:cubicBezTo>
                    <a:cubicBezTo>
                      <a:pt x="31" y="61"/>
                      <a:pt x="38" y="61"/>
                      <a:pt x="46" y="61"/>
                    </a:cubicBezTo>
                    <a:close/>
                    <a:moveTo>
                      <a:pt x="24" y="57"/>
                    </a:moveTo>
                    <a:cubicBezTo>
                      <a:pt x="24" y="51"/>
                      <a:pt x="26" y="45"/>
                      <a:pt x="28" y="39"/>
                    </a:cubicBezTo>
                    <a:cubicBezTo>
                      <a:pt x="34" y="41"/>
                      <a:pt x="40" y="42"/>
                      <a:pt x="46" y="43"/>
                    </a:cubicBezTo>
                    <a:cubicBezTo>
                      <a:pt x="46" y="47"/>
                      <a:pt x="46" y="52"/>
                      <a:pt x="46" y="56"/>
                    </a:cubicBezTo>
                    <a:cubicBezTo>
                      <a:pt x="38" y="56"/>
                      <a:pt x="31" y="56"/>
                      <a:pt x="24" y="57"/>
                    </a:cubicBezTo>
                    <a:close/>
                    <a:moveTo>
                      <a:pt x="46" y="38"/>
                    </a:moveTo>
                    <a:cubicBezTo>
                      <a:pt x="41" y="38"/>
                      <a:pt x="36" y="37"/>
                      <a:pt x="30" y="35"/>
                    </a:cubicBezTo>
                    <a:cubicBezTo>
                      <a:pt x="34" y="28"/>
                      <a:pt x="40" y="22"/>
                      <a:pt x="46" y="19"/>
                    </a:cubicBezTo>
                    <a:cubicBezTo>
                      <a:pt x="46" y="25"/>
                      <a:pt x="46" y="31"/>
                      <a:pt x="46" y="38"/>
                    </a:cubicBezTo>
                    <a:close/>
                    <a:moveTo>
                      <a:pt x="17" y="30"/>
                    </a:moveTo>
                    <a:cubicBezTo>
                      <a:pt x="23" y="24"/>
                      <a:pt x="30" y="20"/>
                      <a:pt x="38" y="18"/>
                    </a:cubicBezTo>
                    <a:cubicBezTo>
                      <a:pt x="33" y="22"/>
                      <a:pt x="29" y="28"/>
                      <a:pt x="26" y="34"/>
                    </a:cubicBezTo>
                    <a:cubicBezTo>
                      <a:pt x="23" y="32"/>
                      <a:pt x="20" y="31"/>
                      <a:pt x="17" y="30"/>
                    </a:cubicBezTo>
                    <a:close/>
                    <a:moveTo>
                      <a:pt x="14" y="34"/>
                    </a:moveTo>
                    <a:cubicBezTo>
                      <a:pt x="17" y="35"/>
                      <a:pt x="21" y="37"/>
                      <a:pt x="24" y="38"/>
                    </a:cubicBezTo>
                    <a:cubicBezTo>
                      <a:pt x="21" y="44"/>
                      <a:pt x="19" y="50"/>
                      <a:pt x="19" y="57"/>
                    </a:cubicBezTo>
                    <a:cubicBezTo>
                      <a:pt x="14" y="57"/>
                      <a:pt x="9" y="58"/>
                      <a:pt x="5" y="58"/>
                    </a:cubicBezTo>
                    <a:cubicBezTo>
                      <a:pt x="5" y="49"/>
                      <a:pt x="9" y="40"/>
                      <a:pt x="14" y="34"/>
                    </a:cubicBezTo>
                    <a:close/>
                    <a:moveTo>
                      <a:pt x="13" y="86"/>
                    </a:moveTo>
                    <a:cubicBezTo>
                      <a:pt x="8" y="80"/>
                      <a:pt x="5" y="72"/>
                      <a:pt x="5" y="63"/>
                    </a:cubicBezTo>
                    <a:cubicBezTo>
                      <a:pt x="9" y="63"/>
                      <a:pt x="14" y="62"/>
                      <a:pt x="19" y="62"/>
                    </a:cubicBezTo>
                    <a:cubicBezTo>
                      <a:pt x="19" y="69"/>
                      <a:pt x="20" y="75"/>
                      <a:pt x="22" y="82"/>
                    </a:cubicBezTo>
                    <a:cubicBezTo>
                      <a:pt x="19" y="83"/>
                      <a:pt x="16" y="85"/>
                      <a:pt x="13" y="86"/>
                    </a:cubicBezTo>
                    <a:close/>
                    <a:moveTo>
                      <a:pt x="17" y="92"/>
                    </a:moveTo>
                    <a:cubicBezTo>
                      <a:pt x="17" y="91"/>
                      <a:pt x="16" y="91"/>
                      <a:pt x="16" y="90"/>
                    </a:cubicBezTo>
                    <a:cubicBezTo>
                      <a:pt x="19" y="89"/>
                      <a:pt x="21" y="87"/>
                      <a:pt x="24" y="86"/>
                    </a:cubicBezTo>
                    <a:cubicBezTo>
                      <a:pt x="27" y="93"/>
                      <a:pt x="32" y="99"/>
                      <a:pt x="38" y="103"/>
                    </a:cubicBezTo>
                    <a:cubicBezTo>
                      <a:pt x="30" y="101"/>
                      <a:pt x="23" y="97"/>
                      <a:pt x="17" y="92"/>
                    </a:cubicBezTo>
                    <a:close/>
                    <a:moveTo>
                      <a:pt x="29" y="85"/>
                    </a:moveTo>
                    <a:cubicBezTo>
                      <a:pt x="35" y="83"/>
                      <a:pt x="40" y="82"/>
                      <a:pt x="46" y="81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89"/>
                      <a:pt x="46" y="96"/>
                      <a:pt x="46" y="103"/>
                    </a:cubicBezTo>
                    <a:cubicBezTo>
                      <a:pt x="38" y="98"/>
                      <a:pt x="32" y="92"/>
                      <a:pt x="29" y="85"/>
                    </a:cubicBezTo>
                    <a:close/>
                    <a:moveTo>
                      <a:pt x="51" y="18"/>
                    </a:moveTo>
                    <a:cubicBezTo>
                      <a:pt x="53" y="20"/>
                      <a:pt x="56" y="22"/>
                      <a:pt x="58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2"/>
                      <a:pt x="51" y="20"/>
                      <a:pt x="51" y="18"/>
                    </a:cubicBezTo>
                    <a:close/>
                    <a:moveTo>
                      <a:pt x="50" y="43"/>
                    </a:moveTo>
                    <a:cubicBezTo>
                      <a:pt x="51" y="43"/>
                      <a:pt x="51" y="44"/>
                      <a:pt x="51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3" y="50"/>
                      <a:pt x="53" y="51"/>
                      <a:pt x="54" y="52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5" y="56"/>
                      <a:pt x="53" y="56"/>
                      <a:pt x="50" y="56"/>
                    </a:cubicBezTo>
                    <a:cubicBezTo>
                      <a:pt x="50" y="52"/>
                      <a:pt x="50" y="48"/>
                      <a:pt x="50" y="43"/>
                    </a:cubicBezTo>
                    <a:close/>
                    <a:moveTo>
                      <a:pt x="50" y="61"/>
                    </a:moveTo>
                    <a:cubicBezTo>
                      <a:pt x="55" y="61"/>
                      <a:pt x="59" y="61"/>
                      <a:pt x="63" y="61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5" y="64"/>
                      <a:pt x="67" y="64"/>
                      <a:pt x="68" y="63"/>
                    </a:cubicBezTo>
                    <a:cubicBezTo>
                      <a:pt x="69" y="61"/>
                      <a:pt x="69" y="61"/>
                      <a:pt x="69" y="61"/>
                    </a:cubicBezTo>
                    <a:cubicBezTo>
                      <a:pt x="70" y="62"/>
                      <a:pt x="72" y="62"/>
                      <a:pt x="73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3" y="65"/>
                      <a:pt x="73" y="66"/>
                      <a:pt x="73" y="66"/>
                    </a:cubicBezTo>
                    <a:cubicBezTo>
                      <a:pt x="73" y="71"/>
                      <a:pt x="72" y="75"/>
                      <a:pt x="70" y="80"/>
                    </a:cubicBezTo>
                    <a:cubicBezTo>
                      <a:pt x="64" y="78"/>
                      <a:pt x="57" y="77"/>
                      <a:pt x="51" y="76"/>
                    </a:cubicBezTo>
                    <a:cubicBezTo>
                      <a:pt x="51" y="71"/>
                      <a:pt x="50" y="66"/>
                      <a:pt x="50" y="61"/>
                    </a:cubicBezTo>
                    <a:close/>
                    <a:moveTo>
                      <a:pt x="51" y="83"/>
                    </a:moveTo>
                    <a:cubicBezTo>
                      <a:pt x="51" y="81"/>
                      <a:pt x="51" y="81"/>
                      <a:pt x="51" y="81"/>
                    </a:cubicBezTo>
                    <a:cubicBezTo>
                      <a:pt x="57" y="81"/>
                      <a:pt x="62" y="82"/>
                      <a:pt x="68" y="84"/>
                    </a:cubicBezTo>
                    <a:cubicBezTo>
                      <a:pt x="65" y="92"/>
                      <a:pt x="59" y="98"/>
                      <a:pt x="51" y="103"/>
                    </a:cubicBezTo>
                    <a:cubicBezTo>
                      <a:pt x="51" y="96"/>
                      <a:pt x="51" y="89"/>
                      <a:pt x="51" y="83"/>
                    </a:cubicBezTo>
                    <a:close/>
                    <a:moveTo>
                      <a:pt x="79" y="92"/>
                    </a:moveTo>
                    <a:cubicBezTo>
                      <a:pt x="74" y="97"/>
                      <a:pt x="67" y="101"/>
                      <a:pt x="59" y="103"/>
                    </a:cubicBezTo>
                    <a:cubicBezTo>
                      <a:pt x="65" y="98"/>
                      <a:pt x="70" y="92"/>
                      <a:pt x="73" y="86"/>
                    </a:cubicBezTo>
                    <a:cubicBezTo>
                      <a:pt x="76" y="87"/>
                      <a:pt x="78" y="88"/>
                      <a:pt x="81" y="90"/>
                    </a:cubicBezTo>
                    <a:cubicBezTo>
                      <a:pt x="80" y="91"/>
                      <a:pt x="80" y="91"/>
                      <a:pt x="79" y="92"/>
                    </a:cubicBezTo>
                    <a:close/>
                    <a:moveTo>
                      <a:pt x="84" y="86"/>
                    </a:moveTo>
                    <a:cubicBezTo>
                      <a:pt x="81" y="84"/>
                      <a:pt x="78" y="83"/>
                      <a:pt x="75" y="82"/>
                    </a:cubicBezTo>
                    <a:cubicBezTo>
                      <a:pt x="76" y="77"/>
                      <a:pt x="77" y="72"/>
                      <a:pt x="78" y="67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1" y="67"/>
                      <a:pt x="91" y="67"/>
                      <a:pt x="92" y="67"/>
                    </a:cubicBezTo>
                    <a:cubicBezTo>
                      <a:pt x="91" y="74"/>
                      <a:pt x="88" y="81"/>
                      <a:pt x="84" y="86"/>
                    </a:cubicBezTo>
                    <a:close/>
                    <a:moveTo>
                      <a:pt x="112" y="39"/>
                    </a:moveTo>
                    <a:cubicBezTo>
                      <a:pt x="105" y="39"/>
                      <a:pt x="105" y="39"/>
                      <a:pt x="105" y="39"/>
                    </a:cubicBezTo>
                    <a:cubicBezTo>
                      <a:pt x="104" y="39"/>
                      <a:pt x="103" y="39"/>
                      <a:pt x="103" y="40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3" y="41"/>
                      <a:pt x="103" y="41"/>
                      <a:pt x="102" y="4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2" y="42"/>
                      <a:pt x="102" y="43"/>
                      <a:pt x="102" y="43"/>
                    </a:cubicBezTo>
                    <a:cubicBezTo>
                      <a:pt x="101" y="44"/>
                      <a:pt x="101" y="45"/>
                      <a:pt x="102" y="46"/>
                    </a:cubicBezTo>
                    <a:cubicBezTo>
                      <a:pt x="107" y="50"/>
                      <a:pt x="107" y="50"/>
                      <a:pt x="107" y="50"/>
                    </a:cubicBezTo>
                    <a:cubicBezTo>
                      <a:pt x="100" y="58"/>
                      <a:pt x="100" y="58"/>
                      <a:pt x="100" y="58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94" y="52"/>
                      <a:pt x="93" y="52"/>
                      <a:pt x="92" y="53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2" y="53"/>
                      <a:pt x="91" y="53"/>
                      <a:pt x="91" y="53"/>
                    </a:cubicBezTo>
                    <a:cubicBezTo>
                      <a:pt x="90" y="53"/>
                      <a:pt x="90" y="54"/>
                      <a:pt x="90" y="54"/>
                    </a:cubicBezTo>
                    <a:cubicBezTo>
                      <a:pt x="89" y="54"/>
                      <a:pt x="88" y="55"/>
                      <a:pt x="88" y="56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56"/>
                      <a:pt x="78" y="56"/>
                      <a:pt x="78" y="56"/>
                    </a:cubicBezTo>
                    <a:cubicBezTo>
                      <a:pt x="78" y="55"/>
                      <a:pt x="77" y="54"/>
                      <a:pt x="76" y="54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6" y="54"/>
                      <a:pt x="76" y="54"/>
                      <a:pt x="76" y="54"/>
                    </a:cubicBezTo>
                    <a:cubicBezTo>
                      <a:pt x="76" y="54"/>
                      <a:pt x="75" y="54"/>
                      <a:pt x="75" y="53"/>
                    </a:cubicBezTo>
                    <a:cubicBezTo>
                      <a:pt x="74" y="53"/>
                      <a:pt x="74" y="53"/>
                      <a:pt x="73" y="53"/>
                    </a:cubicBezTo>
                    <a:cubicBezTo>
                      <a:pt x="72" y="52"/>
                      <a:pt x="71" y="52"/>
                      <a:pt x="70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4" y="44"/>
                      <a:pt x="64" y="43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64" y="43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0"/>
                      <a:pt x="61" y="39"/>
                      <a:pt x="60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29"/>
                      <a:pt x="62" y="28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7"/>
                      <a:pt x="63" y="26"/>
                      <a:pt x="63" y="26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3" y="25"/>
                      <a:pt x="63" y="25"/>
                      <a:pt x="64" y="24"/>
                    </a:cubicBezTo>
                    <a:cubicBezTo>
                      <a:pt x="64" y="23"/>
                      <a:pt x="64" y="22"/>
                      <a:pt x="63" y="21"/>
                    </a:cubicBezTo>
                    <a:cubicBezTo>
                      <a:pt x="59" y="17"/>
                      <a:pt x="59" y="17"/>
                      <a:pt x="59" y="17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1" y="15"/>
                      <a:pt x="72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4" y="14"/>
                      <a:pt x="74" y="14"/>
                      <a:pt x="75" y="14"/>
                    </a:cubicBezTo>
                    <a:cubicBezTo>
                      <a:pt x="75" y="14"/>
                      <a:pt x="75" y="14"/>
                      <a:pt x="76" y="14"/>
                    </a:cubicBezTo>
                    <a:cubicBezTo>
                      <a:pt x="77" y="13"/>
                      <a:pt x="78" y="12"/>
                      <a:pt x="78" y="11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11"/>
                      <a:pt x="88" y="11"/>
                      <a:pt x="88" y="11"/>
                    </a:cubicBezTo>
                    <a:cubicBezTo>
                      <a:pt x="88" y="12"/>
                      <a:pt x="88" y="13"/>
                      <a:pt x="89" y="13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90" y="14"/>
                      <a:pt x="90" y="14"/>
                      <a:pt x="91" y="14"/>
                    </a:cubicBezTo>
                    <a:cubicBezTo>
                      <a:pt x="91" y="14"/>
                      <a:pt x="92" y="14"/>
                      <a:pt x="92" y="15"/>
                    </a:cubicBezTo>
                    <a:cubicBezTo>
                      <a:pt x="93" y="15"/>
                      <a:pt x="94" y="15"/>
                      <a:pt x="95" y="14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1" y="22"/>
                      <a:pt x="101" y="23"/>
                      <a:pt x="102" y="24"/>
                    </a:cubicBezTo>
                    <a:cubicBezTo>
                      <a:pt x="102" y="24"/>
                      <a:pt x="102" y="24"/>
                      <a:pt x="102" y="24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3" y="26"/>
                      <a:pt x="103" y="26"/>
                      <a:pt x="103" y="27"/>
                    </a:cubicBezTo>
                    <a:cubicBezTo>
                      <a:pt x="103" y="28"/>
                      <a:pt x="104" y="29"/>
                      <a:pt x="105" y="29"/>
                    </a:cubicBezTo>
                    <a:cubicBezTo>
                      <a:pt x="112" y="29"/>
                      <a:pt x="112" y="29"/>
                      <a:pt x="112" y="29"/>
                    </a:cubicBezTo>
                    <a:lnTo>
                      <a:pt x="112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9" name="Freeform: Shape 109"/>
              <p:cNvSpPr/>
              <p:nvPr/>
            </p:nvSpPr>
            <p:spPr bwMode="auto">
              <a:xfrm>
                <a:off x="4186238" y="1776413"/>
                <a:ext cx="90488" cy="8572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" y="3"/>
                  </a:cxn>
                  <a:cxn ang="0">
                    <a:pos x="0" y="12"/>
                  </a:cxn>
                  <a:cxn ang="0">
                    <a:pos x="3" y="20"/>
                  </a:cxn>
                  <a:cxn ang="0">
                    <a:pos x="12" y="23"/>
                  </a:cxn>
                  <a:cxn ang="0">
                    <a:pos x="20" y="20"/>
                  </a:cxn>
                  <a:cxn ang="0">
                    <a:pos x="24" y="12"/>
                  </a:cxn>
                  <a:cxn ang="0">
                    <a:pos x="20" y="3"/>
                  </a:cxn>
                  <a:cxn ang="0">
                    <a:pos x="12" y="0"/>
                  </a:cxn>
                  <a:cxn ang="0">
                    <a:pos x="17" y="17"/>
                  </a:cxn>
                  <a:cxn ang="0">
                    <a:pos x="12" y="19"/>
                  </a:cxn>
                  <a:cxn ang="0">
                    <a:pos x="7" y="17"/>
                  </a:cxn>
                  <a:cxn ang="0">
                    <a:pos x="5" y="12"/>
                  </a:cxn>
                  <a:cxn ang="0">
                    <a:pos x="7" y="7"/>
                  </a:cxn>
                  <a:cxn ang="0">
                    <a:pos x="12" y="5"/>
                  </a:cxn>
                  <a:cxn ang="0">
                    <a:pos x="17" y="7"/>
                  </a:cxn>
                  <a:cxn ang="0">
                    <a:pos x="19" y="12"/>
                  </a:cxn>
                  <a:cxn ang="0">
                    <a:pos x="17" y="17"/>
                  </a:cxn>
                </a:cxnLst>
                <a:rect l="0" t="0" r="r" b="b"/>
                <a:pathLst>
                  <a:path w="24" h="23">
                    <a:moveTo>
                      <a:pt x="12" y="0"/>
                    </a:moveTo>
                    <a:cubicBezTo>
                      <a:pt x="8" y="0"/>
                      <a:pt x="6" y="1"/>
                      <a:pt x="3" y="3"/>
                    </a:cubicBezTo>
                    <a:cubicBezTo>
                      <a:pt x="1" y="5"/>
                      <a:pt x="0" y="8"/>
                      <a:pt x="0" y="12"/>
                    </a:cubicBezTo>
                    <a:cubicBezTo>
                      <a:pt x="0" y="15"/>
                      <a:pt x="1" y="18"/>
                      <a:pt x="3" y="20"/>
                    </a:cubicBezTo>
                    <a:cubicBezTo>
                      <a:pt x="6" y="22"/>
                      <a:pt x="8" y="23"/>
                      <a:pt x="12" y="23"/>
                    </a:cubicBezTo>
                    <a:cubicBezTo>
                      <a:pt x="15" y="23"/>
                      <a:pt x="18" y="22"/>
                      <a:pt x="20" y="20"/>
                    </a:cubicBezTo>
                    <a:cubicBezTo>
                      <a:pt x="22" y="18"/>
                      <a:pt x="24" y="15"/>
                      <a:pt x="24" y="12"/>
                    </a:cubicBezTo>
                    <a:cubicBezTo>
                      <a:pt x="24" y="8"/>
                      <a:pt x="22" y="5"/>
                      <a:pt x="20" y="3"/>
                    </a:cubicBezTo>
                    <a:cubicBezTo>
                      <a:pt x="18" y="1"/>
                      <a:pt x="15" y="0"/>
                      <a:pt x="12" y="0"/>
                    </a:cubicBezTo>
                    <a:close/>
                    <a:moveTo>
                      <a:pt x="17" y="17"/>
                    </a:moveTo>
                    <a:cubicBezTo>
                      <a:pt x="15" y="18"/>
                      <a:pt x="14" y="19"/>
                      <a:pt x="12" y="19"/>
                    </a:cubicBezTo>
                    <a:cubicBezTo>
                      <a:pt x="10" y="19"/>
                      <a:pt x="8" y="18"/>
                      <a:pt x="7" y="17"/>
                    </a:cubicBezTo>
                    <a:cubicBezTo>
                      <a:pt x="6" y="15"/>
                      <a:pt x="5" y="14"/>
                      <a:pt x="5" y="12"/>
                    </a:cubicBezTo>
                    <a:cubicBezTo>
                      <a:pt x="5" y="10"/>
                      <a:pt x="6" y="8"/>
                      <a:pt x="7" y="7"/>
                    </a:cubicBezTo>
                    <a:cubicBezTo>
                      <a:pt x="8" y="5"/>
                      <a:pt x="10" y="5"/>
                      <a:pt x="12" y="5"/>
                    </a:cubicBezTo>
                    <a:cubicBezTo>
                      <a:pt x="14" y="5"/>
                      <a:pt x="15" y="5"/>
                      <a:pt x="17" y="7"/>
                    </a:cubicBezTo>
                    <a:cubicBezTo>
                      <a:pt x="18" y="8"/>
                      <a:pt x="19" y="10"/>
                      <a:pt x="19" y="12"/>
                    </a:cubicBezTo>
                    <a:cubicBezTo>
                      <a:pt x="19" y="14"/>
                      <a:pt x="18" y="15"/>
                      <a:pt x="17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" name="Freeform: Shape 110"/>
              <p:cNvSpPr/>
              <p:nvPr/>
            </p:nvSpPr>
            <p:spPr bwMode="auto">
              <a:xfrm>
                <a:off x="4152901" y="1795463"/>
                <a:ext cx="3175" cy="158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" name="Group 24"/>
            <p:cNvGrpSpPr/>
            <p:nvPr/>
          </p:nvGrpSpPr>
          <p:grpSpPr>
            <a:xfrm>
              <a:off x="1029733" y="2788304"/>
              <a:ext cx="1594926" cy="1298517"/>
              <a:chOff x="957484" y="4001900"/>
              <a:chExt cx="2126568" cy="1731356"/>
            </a:xfrm>
          </p:grpSpPr>
          <p:sp>
            <p:nvSpPr>
              <p:cNvPr id="22" name="TextBox 25"/>
              <p:cNvSpPr txBox="1"/>
              <p:nvPr/>
            </p:nvSpPr>
            <p:spPr bwMode="auto">
              <a:xfrm>
                <a:off x="957484" y="4001900"/>
                <a:ext cx="2126568" cy="859739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algn="ctr" latinLnBrk="0"/>
                <a:r>
                  <a:rPr lang="zh-CN" altLang="en-US" sz="1867" dirty="0">
                    <a:solidFill>
                      <a:schemeClr val="accent1">
                        <a:lumMod val="10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小标题</a:t>
                </a:r>
              </a:p>
            </p:txBody>
          </p:sp>
          <p:sp>
            <p:nvSpPr>
              <p:cNvPr id="23" name="TextBox 26"/>
              <p:cNvSpPr txBox="1"/>
              <p:nvPr/>
            </p:nvSpPr>
            <p:spPr bwMode="auto">
              <a:xfrm>
                <a:off x="957484" y="4861639"/>
                <a:ext cx="2126568" cy="871617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3775461" y="1776361"/>
            <a:ext cx="2308831" cy="4040188"/>
            <a:chOff x="2837310" y="1056680"/>
            <a:chExt cx="1731623" cy="3030141"/>
          </a:xfrm>
        </p:grpSpPr>
        <p:sp>
          <p:nvSpPr>
            <p:cNvPr id="7" name="Teardrop 100"/>
            <p:cNvSpPr/>
            <p:nvPr/>
          </p:nvSpPr>
          <p:spPr bwMode="auto">
            <a:xfrm rot="18823841" flipH="1">
              <a:off x="2837310" y="1056680"/>
              <a:ext cx="1731624" cy="1731623"/>
            </a:xfrm>
            <a:prstGeom prst="teardrop">
              <a:avLst>
                <a:gd name="adj" fmla="val 107722"/>
              </a:avLst>
            </a:prstGeom>
            <a:solidFill>
              <a:schemeClr val="accent2">
                <a:alpha val="8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0" name="Group 111"/>
            <p:cNvGrpSpPr/>
            <p:nvPr/>
          </p:nvGrpSpPr>
          <p:grpSpPr>
            <a:xfrm>
              <a:off x="3370916" y="1658183"/>
              <a:ext cx="664411" cy="528617"/>
              <a:chOff x="4814888" y="1727201"/>
              <a:chExt cx="434975" cy="346075"/>
            </a:xfrm>
            <a:solidFill>
              <a:schemeClr val="bg1"/>
            </a:solidFill>
          </p:grpSpPr>
          <p:sp>
            <p:nvSpPr>
              <p:cNvPr id="24" name="Freeform: Shape 112"/>
              <p:cNvSpPr/>
              <p:nvPr/>
            </p:nvSpPr>
            <p:spPr bwMode="auto">
              <a:xfrm>
                <a:off x="4814888" y="1727201"/>
                <a:ext cx="434975" cy="346075"/>
              </a:xfrm>
              <a:custGeom>
                <a:avLst/>
                <a:gdLst/>
                <a:ahLst/>
                <a:cxnLst>
                  <a:cxn ang="0">
                    <a:pos x="78" y="17"/>
                  </a:cxn>
                  <a:cxn ang="0">
                    <a:pos x="0" y="30"/>
                  </a:cxn>
                  <a:cxn ang="0">
                    <a:pos x="5" y="72"/>
                  </a:cxn>
                  <a:cxn ang="0">
                    <a:pos x="38" y="60"/>
                  </a:cxn>
                  <a:cxn ang="0">
                    <a:pos x="77" y="77"/>
                  </a:cxn>
                  <a:cxn ang="0">
                    <a:pos x="108" y="91"/>
                  </a:cxn>
                  <a:cxn ang="0">
                    <a:pos x="106" y="66"/>
                  </a:cxn>
                  <a:cxn ang="0">
                    <a:pos x="34" y="47"/>
                  </a:cxn>
                  <a:cxn ang="0">
                    <a:pos x="34" y="48"/>
                  </a:cxn>
                  <a:cxn ang="0">
                    <a:pos x="34" y="48"/>
                  </a:cxn>
                  <a:cxn ang="0">
                    <a:pos x="13" y="47"/>
                  </a:cxn>
                  <a:cxn ang="0">
                    <a:pos x="4" y="30"/>
                  </a:cxn>
                  <a:cxn ang="0">
                    <a:pos x="72" y="17"/>
                  </a:cxn>
                  <a:cxn ang="0">
                    <a:pos x="71" y="17"/>
                  </a:cxn>
                  <a:cxn ang="0">
                    <a:pos x="71" y="17"/>
                  </a:cxn>
                  <a:cxn ang="0">
                    <a:pos x="70" y="17"/>
                  </a:cxn>
                  <a:cxn ang="0">
                    <a:pos x="69" y="17"/>
                  </a:cxn>
                  <a:cxn ang="0">
                    <a:pos x="68" y="17"/>
                  </a:cxn>
                  <a:cxn ang="0">
                    <a:pos x="67" y="17"/>
                  </a:cxn>
                  <a:cxn ang="0">
                    <a:pos x="66" y="17"/>
                  </a:cxn>
                  <a:cxn ang="0">
                    <a:pos x="65" y="17"/>
                  </a:cxn>
                  <a:cxn ang="0">
                    <a:pos x="64" y="18"/>
                  </a:cxn>
                  <a:cxn ang="0">
                    <a:pos x="64" y="18"/>
                  </a:cxn>
                  <a:cxn ang="0">
                    <a:pos x="63" y="18"/>
                  </a:cxn>
                  <a:cxn ang="0">
                    <a:pos x="62" y="18"/>
                  </a:cxn>
                  <a:cxn ang="0">
                    <a:pos x="61" y="18"/>
                  </a:cxn>
                  <a:cxn ang="0">
                    <a:pos x="60" y="19"/>
                  </a:cxn>
                  <a:cxn ang="0">
                    <a:pos x="59" y="19"/>
                  </a:cxn>
                  <a:cxn ang="0">
                    <a:pos x="58" y="19"/>
                  </a:cxn>
                  <a:cxn ang="0">
                    <a:pos x="58" y="19"/>
                  </a:cxn>
                  <a:cxn ang="0">
                    <a:pos x="57" y="20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5" y="21"/>
                  </a:cxn>
                  <a:cxn ang="0">
                    <a:pos x="54" y="21"/>
                  </a:cxn>
                  <a:cxn ang="0">
                    <a:pos x="53" y="21"/>
                  </a:cxn>
                  <a:cxn ang="0">
                    <a:pos x="52" y="22"/>
                  </a:cxn>
                  <a:cxn ang="0">
                    <a:pos x="52" y="22"/>
                  </a:cxn>
                  <a:cxn ang="0">
                    <a:pos x="51" y="22"/>
                  </a:cxn>
                  <a:cxn ang="0">
                    <a:pos x="50" y="23"/>
                  </a:cxn>
                  <a:cxn ang="0">
                    <a:pos x="49" y="23"/>
                  </a:cxn>
                  <a:cxn ang="0">
                    <a:pos x="49" y="24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7" y="25"/>
                  </a:cxn>
                  <a:cxn ang="0">
                    <a:pos x="46" y="25"/>
                  </a:cxn>
                  <a:cxn ang="0">
                    <a:pos x="102" y="66"/>
                  </a:cxn>
                  <a:cxn ang="0">
                    <a:pos x="77" y="72"/>
                  </a:cxn>
                  <a:cxn ang="0">
                    <a:pos x="49" y="65"/>
                  </a:cxn>
                  <a:cxn ang="0">
                    <a:pos x="41" y="57"/>
                  </a:cxn>
                  <a:cxn ang="0">
                    <a:pos x="38" y="47"/>
                  </a:cxn>
                  <a:cxn ang="0">
                    <a:pos x="75" y="21"/>
                  </a:cxn>
                  <a:cxn ang="0">
                    <a:pos x="76" y="21"/>
                  </a:cxn>
                  <a:cxn ang="0">
                    <a:pos x="76" y="21"/>
                  </a:cxn>
                  <a:cxn ang="0">
                    <a:pos x="76" y="21"/>
                  </a:cxn>
                  <a:cxn ang="0">
                    <a:pos x="76" y="21"/>
                  </a:cxn>
                  <a:cxn ang="0">
                    <a:pos x="109" y="56"/>
                  </a:cxn>
                </a:cxnLst>
                <a:rect l="0" t="0" r="r" b="b"/>
                <a:pathLst>
                  <a:path w="116" h="92">
                    <a:moveTo>
                      <a:pt x="113" y="58"/>
                    </a:moveTo>
                    <a:cubicBezTo>
                      <a:pt x="115" y="54"/>
                      <a:pt x="116" y="51"/>
                      <a:pt x="116" y="47"/>
                    </a:cubicBezTo>
                    <a:cubicBezTo>
                      <a:pt x="116" y="38"/>
                      <a:pt x="111" y="31"/>
                      <a:pt x="104" y="25"/>
                    </a:cubicBezTo>
                    <a:cubicBezTo>
                      <a:pt x="97" y="20"/>
                      <a:pt x="88" y="17"/>
                      <a:pt x="78" y="17"/>
                    </a:cubicBezTo>
                    <a:cubicBezTo>
                      <a:pt x="74" y="12"/>
                      <a:pt x="69" y="8"/>
                      <a:pt x="63" y="5"/>
                    </a:cubicBezTo>
                    <a:cubicBezTo>
                      <a:pt x="57" y="2"/>
                      <a:pt x="49" y="0"/>
                      <a:pt x="41" y="0"/>
                    </a:cubicBezTo>
                    <a:cubicBezTo>
                      <a:pt x="30" y="0"/>
                      <a:pt x="19" y="3"/>
                      <a:pt x="12" y="8"/>
                    </a:cubicBezTo>
                    <a:cubicBezTo>
                      <a:pt x="4" y="14"/>
                      <a:pt x="0" y="22"/>
                      <a:pt x="0" y="30"/>
                    </a:cubicBezTo>
                    <a:cubicBezTo>
                      <a:pt x="0" y="34"/>
                      <a:pt x="1" y="38"/>
                      <a:pt x="2" y="41"/>
                    </a:cubicBezTo>
                    <a:cubicBezTo>
                      <a:pt x="4" y="44"/>
                      <a:pt x="7" y="47"/>
                      <a:pt x="9" y="50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4" y="73"/>
                      <a:pt x="5" y="74"/>
                      <a:pt x="6" y="75"/>
                    </a:cubicBezTo>
                    <a:cubicBezTo>
                      <a:pt x="7" y="75"/>
                      <a:pt x="7" y="75"/>
                      <a:pt x="8" y="74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40" y="63"/>
                      <a:pt x="43" y="66"/>
                      <a:pt x="46" y="68"/>
                    </a:cubicBezTo>
                    <a:cubicBezTo>
                      <a:pt x="54" y="74"/>
                      <a:pt x="64" y="77"/>
                      <a:pt x="75" y="77"/>
                    </a:cubicBezTo>
                    <a:cubicBezTo>
                      <a:pt x="76" y="77"/>
                      <a:pt x="76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8" y="77"/>
                      <a:pt x="78" y="77"/>
                      <a:pt x="78" y="77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9" y="91"/>
                      <a:pt x="109" y="92"/>
                      <a:pt x="110" y="91"/>
                    </a:cubicBezTo>
                    <a:cubicBezTo>
                      <a:pt x="111" y="91"/>
                      <a:pt x="112" y="90"/>
                      <a:pt x="111" y="89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06" y="66"/>
                      <a:pt x="106" y="66"/>
                      <a:pt x="106" y="66"/>
                    </a:cubicBezTo>
                    <a:cubicBezTo>
                      <a:pt x="109" y="64"/>
                      <a:pt x="112" y="61"/>
                      <a:pt x="113" y="58"/>
                    </a:cubicBezTo>
                    <a:close/>
                    <a:moveTo>
                      <a:pt x="34" y="47"/>
                    </a:move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51"/>
                      <a:pt x="35" y="53"/>
                      <a:pt x="36" y="56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48"/>
                      <a:pt x="14" y="48"/>
                      <a:pt x="13" y="47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0" y="45"/>
                      <a:pt x="8" y="42"/>
                      <a:pt x="6" y="39"/>
                    </a:cubicBezTo>
                    <a:cubicBezTo>
                      <a:pt x="5" y="36"/>
                      <a:pt x="4" y="33"/>
                      <a:pt x="4" y="30"/>
                    </a:cubicBezTo>
                    <a:cubicBezTo>
                      <a:pt x="4" y="23"/>
                      <a:pt x="8" y="17"/>
                      <a:pt x="15" y="12"/>
                    </a:cubicBezTo>
                    <a:cubicBezTo>
                      <a:pt x="21" y="7"/>
                      <a:pt x="31" y="4"/>
                      <a:pt x="41" y="4"/>
                    </a:cubicBezTo>
                    <a:cubicBezTo>
                      <a:pt x="48" y="4"/>
                      <a:pt x="55" y="6"/>
                      <a:pt x="61" y="9"/>
                    </a:cubicBezTo>
                    <a:cubicBezTo>
                      <a:pt x="66" y="11"/>
                      <a:pt x="69" y="13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2"/>
                      <a:pt x="51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39" y="31"/>
                      <a:pt x="34" y="38"/>
                      <a:pt x="34" y="47"/>
                    </a:cubicBezTo>
                    <a:close/>
                    <a:moveTo>
                      <a:pt x="104" y="65"/>
                    </a:moveTo>
                    <a:cubicBezTo>
                      <a:pt x="103" y="64"/>
                      <a:pt x="103" y="64"/>
                      <a:pt x="103" y="64"/>
                    </a:cubicBezTo>
                    <a:cubicBezTo>
                      <a:pt x="102" y="64"/>
                      <a:pt x="102" y="65"/>
                      <a:pt x="102" y="66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2"/>
                      <a:pt x="79" y="72"/>
                      <a:pt x="79" y="72"/>
                    </a:cubicBezTo>
                    <a:cubicBezTo>
                      <a:pt x="78" y="72"/>
                      <a:pt x="77" y="72"/>
                      <a:pt x="77" y="72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76" y="72"/>
                      <a:pt x="76" y="72"/>
                      <a:pt x="75" y="72"/>
                    </a:cubicBezTo>
                    <a:cubicBezTo>
                      <a:pt x="65" y="72"/>
                      <a:pt x="55" y="69"/>
                      <a:pt x="49" y="65"/>
                    </a:cubicBezTo>
                    <a:cubicBezTo>
                      <a:pt x="46" y="62"/>
                      <a:pt x="43" y="60"/>
                      <a:pt x="41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41" y="57"/>
                      <a:pt x="41" y="57"/>
                      <a:pt x="41" y="57"/>
                    </a:cubicBezTo>
                    <a:cubicBezTo>
                      <a:pt x="39" y="54"/>
                      <a:pt x="38" y="51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0"/>
                      <a:pt x="42" y="33"/>
                      <a:pt x="49" y="29"/>
                    </a:cubicBezTo>
                    <a:cubicBezTo>
                      <a:pt x="55" y="24"/>
                      <a:pt x="6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86" y="21"/>
                      <a:pt x="95" y="24"/>
                      <a:pt x="101" y="29"/>
                    </a:cubicBezTo>
                    <a:cubicBezTo>
                      <a:pt x="108" y="33"/>
                      <a:pt x="112" y="40"/>
                      <a:pt x="112" y="47"/>
                    </a:cubicBezTo>
                    <a:cubicBezTo>
                      <a:pt x="112" y="50"/>
                      <a:pt x="111" y="53"/>
                      <a:pt x="109" y="56"/>
                    </a:cubicBezTo>
                    <a:cubicBezTo>
                      <a:pt x="108" y="59"/>
                      <a:pt x="106" y="61"/>
                      <a:pt x="103" y="64"/>
                    </a:cubicBezTo>
                    <a:lnTo>
                      <a:pt x="104" y="6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5" name="Freeform: Shape 113"/>
              <p:cNvSpPr/>
              <p:nvPr/>
            </p:nvSpPr>
            <p:spPr bwMode="auto">
              <a:xfrm>
                <a:off x="4999038" y="1873251"/>
                <a:ext cx="60325" cy="5715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8" y="0"/>
                  </a:cxn>
                  <a:cxn ang="0">
                    <a:pos x="3" y="2"/>
                  </a:cxn>
                  <a:cxn ang="0">
                    <a:pos x="0" y="8"/>
                  </a:cxn>
                  <a:cxn ang="0">
                    <a:pos x="3" y="13"/>
                  </a:cxn>
                  <a:cxn ang="0">
                    <a:pos x="4" y="12"/>
                  </a:cxn>
                  <a:cxn ang="0">
                    <a:pos x="3" y="13"/>
                  </a:cxn>
                  <a:cxn ang="0">
                    <a:pos x="8" y="15"/>
                  </a:cxn>
                  <a:cxn ang="0">
                    <a:pos x="14" y="13"/>
                  </a:cxn>
                  <a:cxn ang="0">
                    <a:pos x="14" y="13"/>
                  </a:cxn>
                  <a:cxn ang="0">
                    <a:pos x="12" y="12"/>
                  </a:cxn>
                  <a:cxn ang="0">
                    <a:pos x="14" y="13"/>
                  </a:cxn>
                  <a:cxn ang="0">
                    <a:pos x="16" y="8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1" y="10"/>
                  </a:cxn>
                  <a:cxn ang="0">
                    <a:pos x="11" y="10"/>
                  </a:cxn>
                  <a:cxn ang="0">
                    <a:pos x="10" y="10"/>
                  </a:cxn>
                  <a:cxn ang="0">
                    <a:pos x="8" y="11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5" y="8"/>
                  </a:cxn>
                  <a:cxn ang="0">
                    <a:pos x="6" y="5"/>
                  </a:cxn>
                  <a:cxn ang="0">
                    <a:pos x="8" y="4"/>
                  </a:cxn>
                  <a:cxn ang="0">
                    <a:pos x="11" y="5"/>
                  </a:cxn>
                  <a:cxn ang="0">
                    <a:pos x="11" y="5"/>
                  </a:cxn>
                  <a:cxn ang="0">
                    <a:pos x="12" y="8"/>
                  </a:cxn>
                  <a:cxn ang="0">
                    <a:pos x="11" y="10"/>
                  </a:cxn>
                </a:cxnLst>
                <a:rect l="0" t="0" r="r" b="b"/>
                <a:pathLst>
                  <a:path w="16" h="15">
                    <a:moveTo>
                      <a:pt x="14" y="2"/>
                    </a:moveTo>
                    <a:cubicBezTo>
                      <a:pt x="12" y="1"/>
                      <a:pt x="10" y="0"/>
                      <a:pt x="8" y="0"/>
                    </a:cubicBezTo>
                    <a:cubicBezTo>
                      <a:pt x="6" y="0"/>
                      <a:pt x="4" y="1"/>
                      <a:pt x="3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1" y="12"/>
                      <a:pt x="3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5"/>
                      <a:pt x="6" y="15"/>
                      <a:pt x="8" y="15"/>
                    </a:cubicBezTo>
                    <a:cubicBezTo>
                      <a:pt x="10" y="15"/>
                      <a:pt x="12" y="15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2"/>
                      <a:pt x="16" y="10"/>
                      <a:pt x="16" y="8"/>
                    </a:cubicBezTo>
                    <a:cubicBezTo>
                      <a:pt x="16" y="6"/>
                      <a:pt x="15" y="4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lose/>
                    <a:moveTo>
                      <a:pt x="11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9" y="11"/>
                      <a:pt x="8" y="11"/>
                    </a:cubicBezTo>
                    <a:cubicBezTo>
                      <a:pt x="7" y="11"/>
                      <a:pt x="6" y="11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7"/>
                      <a:pt x="5" y="6"/>
                      <a:pt x="6" y="5"/>
                    </a:cubicBezTo>
                    <a:cubicBezTo>
                      <a:pt x="6" y="5"/>
                      <a:pt x="7" y="4"/>
                      <a:pt x="8" y="4"/>
                    </a:cubicBezTo>
                    <a:cubicBezTo>
                      <a:pt x="9" y="4"/>
                      <a:pt x="10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2" y="7"/>
                      <a:pt x="12" y="8"/>
                    </a:cubicBezTo>
                    <a:cubicBezTo>
                      <a:pt x="12" y="9"/>
                      <a:pt x="11" y="9"/>
                      <a:pt x="11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6" name="Freeform: Shape 114"/>
              <p:cNvSpPr/>
              <p:nvPr/>
            </p:nvSpPr>
            <p:spPr bwMode="auto">
              <a:xfrm>
                <a:off x="5133976" y="1873251"/>
                <a:ext cx="57150" cy="57150"/>
              </a:xfrm>
              <a:custGeom>
                <a:avLst/>
                <a:gdLst/>
                <a:ahLst/>
                <a:cxnLst>
                  <a:cxn ang="0">
                    <a:pos x="13" y="2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8"/>
                  </a:cxn>
                  <a:cxn ang="0">
                    <a:pos x="2" y="13"/>
                  </a:cxn>
                  <a:cxn ang="0">
                    <a:pos x="2" y="13"/>
                  </a:cxn>
                  <a:cxn ang="0">
                    <a:pos x="3" y="12"/>
                  </a:cxn>
                  <a:cxn ang="0">
                    <a:pos x="2" y="13"/>
                  </a:cxn>
                  <a:cxn ang="0">
                    <a:pos x="7" y="15"/>
                  </a:cxn>
                  <a:cxn ang="0">
                    <a:pos x="13" y="13"/>
                  </a:cxn>
                  <a:cxn ang="0">
                    <a:pos x="13" y="13"/>
                  </a:cxn>
                  <a:cxn ang="0">
                    <a:pos x="11" y="12"/>
                  </a:cxn>
                  <a:cxn ang="0">
                    <a:pos x="13" y="13"/>
                  </a:cxn>
                  <a:cxn ang="0">
                    <a:pos x="15" y="8"/>
                  </a:cxn>
                  <a:cxn ang="0">
                    <a:pos x="13" y="2"/>
                  </a:cxn>
                  <a:cxn ang="0">
                    <a:pos x="13" y="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7" y="11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8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1" y="8"/>
                  </a:cxn>
                  <a:cxn ang="0">
                    <a:pos x="10" y="10"/>
                  </a:cxn>
                </a:cxnLst>
                <a:rect l="0" t="0" r="r" b="b"/>
                <a:pathLst>
                  <a:path w="15" h="15">
                    <a:moveTo>
                      <a:pt x="13" y="2"/>
                    </a:move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5"/>
                      <a:pt x="5" y="15"/>
                      <a:pt x="7" y="15"/>
                    </a:cubicBezTo>
                    <a:cubicBezTo>
                      <a:pt x="9" y="15"/>
                      <a:pt x="11" y="15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2"/>
                      <a:pt x="15" y="10"/>
                      <a:pt x="15" y="8"/>
                    </a:cubicBezTo>
                    <a:cubicBezTo>
                      <a:pt x="15" y="6"/>
                      <a:pt x="14" y="4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lose/>
                    <a:moveTo>
                      <a:pt x="10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1"/>
                      <a:pt x="7" y="11"/>
                    </a:cubicBezTo>
                    <a:cubicBezTo>
                      <a:pt x="6" y="11"/>
                      <a:pt x="6" y="11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9"/>
                      <a:pt x="4" y="9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6" y="5"/>
                      <a:pt x="6" y="4"/>
                      <a:pt x="7" y="4"/>
                    </a:cubicBezTo>
                    <a:cubicBezTo>
                      <a:pt x="8" y="4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1" y="7"/>
                      <a:pt x="11" y="8"/>
                    </a:cubicBezTo>
                    <a:cubicBezTo>
                      <a:pt x="11" y="9"/>
                      <a:pt x="10" y="9"/>
                      <a:pt x="1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Freeform: Shape 115"/>
              <p:cNvSpPr/>
              <p:nvPr/>
            </p:nvSpPr>
            <p:spPr bwMode="auto">
              <a:xfrm>
                <a:off x="5065713" y="1873251"/>
                <a:ext cx="57150" cy="57150"/>
              </a:xfrm>
              <a:custGeom>
                <a:avLst/>
                <a:gdLst/>
                <a:ahLst/>
                <a:cxnLst>
                  <a:cxn ang="0">
                    <a:pos x="13" y="2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8"/>
                  </a:cxn>
                  <a:cxn ang="0">
                    <a:pos x="2" y="13"/>
                  </a:cxn>
                  <a:cxn ang="0">
                    <a:pos x="4" y="12"/>
                  </a:cxn>
                  <a:cxn ang="0">
                    <a:pos x="2" y="13"/>
                  </a:cxn>
                  <a:cxn ang="0">
                    <a:pos x="8" y="15"/>
                  </a:cxn>
                  <a:cxn ang="0">
                    <a:pos x="13" y="13"/>
                  </a:cxn>
                  <a:cxn ang="0">
                    <a:pos x="13" y="13"/>
                  </a:cxn>
                  <a:cxn ang="0">
                    <a:pos x="12" y="12"/>
                  </a:cxn>
                  <a:cxn ang="0">
                    <a:pos x="13" y="13"/>
                  </a:cxn>
                  <a:cxn ang="0">
                    <a:pos x="15" y="8"/>
                  </a:cxn>
                  <a:cxn ang="0">
                    <a:pos x="13" y="2"/>
                  </a:cxn>
                  <a:cxn ang="0">
                    <a:pos x="13" y="2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8" y="11"/>
                  </a:cxn>
                  <a:cxn ang="0">
                    <a:pos x="5" y="10"/>
                  </a:cxn>
                  <a:cxn ang="0">
                    <a:pos x="5" y="10"/>
                  </a:cxn>
                  <a:cxn ang="0">
                    <a:pos x="4" y="8"/>
                  </a:cxn>
                  <a:cxn ang="0">
                    <a:pos x="5" y="5"/>
                  </a:cxn>
                  <a:cxn ang="0">
                    <a:pos x="8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11" y="8"/>
                  </a:cxn>
                  <a:cxn ang="0">
                    <a:pos x="10" y="10"/>
                  </a:cxn>
                </a:cxnLst>
                <a:rect l="0" t="0" r="r" b="b"/>
                <a:pathLst>
                  <a:path w="15" h="15">
                    <a:moveTo>
                      <a:pt x="13" y="2"/>
                    </a:moveTo>
                    <a:cubicBezTo>
                      <a:pt x="12" y="1"/>
                      <a:pt x="10" y="0"/>
                      <a:pt x="8" y="0"/>
                    </a:cubicBezTo>
                    <a:cubicBezTo>
                      <a:pt x="6" y="0"/>
                      <a:pt x="4" y="1"/>
                      <a:pt x="2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1" y="12"/>
                      <a:pt x="2" y="13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4" y="15"/>
                      <a:pt x="6" y="15"/>
                      <a:pt x="8" y="15"/>
                    </a:cubicBezTo>
                    <a:cubicBezTo>
                      <a:pt x="10" y="15"/>
                      <a:pt x="12" y="15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12"/>
                      <a:pt x="15" y="10"/>
                      <a:pt x="15" y="8"/>
                    </a:cubicBezTo>
                    <a:cubicBezTo>
                      <a:pt x="15" y="6"/>
                      <a:pt x="15" y="4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lose/>
                    <a:moveTo>
                      <a:pt x="10" y="10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8" y="11"/>
                    </a:cubicBezTo>
                    <a:cubicBezTo>
                      <a:pt x="7" y="11"/>
                      <a:pt x="6" y="11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9"/>
                      <a:pt x="4" y="9"/>
                      <a:pt x="4" y="8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6" y="5"/>
                      <a:pt x="7" y="4"/>
                      <a:pt x="8" y="4"/>
                    </a:cubicBezTo>
                    <a:cubicBezTo>
                      <a:pt x="9" y="4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6"/>
                      <a:pt x="11" y="7"/>
                      <a:pt x="11" y="8"/>
                    </a:cubicBezTo>
                    <a:cubicBezTo>
                      <a:pt x="11" y="9"/>
                      <a:pt x="11" y="9"/>
                      <a:pt x="1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" name="Group 27"/>
            <p:cNvGrpSpPr/>
            <p:nvPr/>
          </p:nvGrpSpPr>
          <p:grpSpPr>
            <a:xfrm>
              <a:off x="2905658" y="2788304"/>
              <a:ext cx="1594926" cy="1298517"/>
              <a:chOff x="957484" y="4001900"/>
              <a:chExt cx="2126568" cy="1731356"/>
            </a:xfrm>
          </p:grpSpPr>
          <p:sp>
            <p:nvSpPr>
              <p:cNvPr id="20" name="TextBox 28"/>
              <p:cNvSpPr txBox="1"/>
              <p:nvPr/>
            </p:nvSpPr>
            <p:spPr bwMode="auto">
              <a:xfrm>
                <a:off x="957484" y="4001900"/>
                <a:ext cx="2126568" cy="859739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algn="ctr" latinLnBrk="0"/>
                <a:r>
                  <a:rPr lang="zh-CN" altLang="en-US" sz="1867" dirty="0">
                    <a:solidFill>
                      <a:schemeClr val="accent2">
                        <a:lumMod val="10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小标题</a:t>
                </a:r>
              </a:p>
            </p:txBody>
          </p:sp>
          <p:sp>
            <p:nvSpPr>
              <p:cNvPr id="21" name="TextBox 29"/>
              <p:cNvSpPr txBox="1"/>
              <p:nvPr/>
            </p:nvSpPr>
            <p:spPr bwMode="auto">
              <a:xfrm>
                <a:off x="957484" y="4861639"/>
                <a:ext cx="2126568" cy="871617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6092473" y="1776361"/>
            <a:ext cx="2308831" cy="4040188"/>
            <a:chOff x="4575069" y="1056680"/>
            <a:chExt cx="1731623" cy="3030141"/>
          </a:xfrm>
        </p:grpSpPr>
        <p:sp>
          <p:nvSpPr>
            <p:cNvPr id="5" name="Teardrop 94"/>
            <p:cNvSpPr/>
            <p:nvPr/>
          </p:nvSpPr>
          <p:spPr bwMode="auto">
            <a:xfrm rot="2776159">
              <a:off x="4575069" y="1056680"/>
              <a:ext cx="1731624" cy="1731623"/>
            </a:xfrm>
            <a:prstGeom prst="teardrop">
              <a:avLst>
                <a:gd name="adj" fmla="val 107722"/>
              </a:avLst>
            </a:prstGeom>
            <a:solidFill>
              <a:schemeClr val="accent3">
                <a:alpha val="8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" name="Group 103"/>
            <p:cNvGrpSpPr/>
            <p:nvPr/>
          </p:nvGrpSpPr>
          <p:grpSpPr>
            <a:xfrm>
              <a:off x="5157221" y="1584217"/>
              <a:ext cx="567416" cy="676532"/>
              <a:chOff x="5735638" y="1004888"/>
              <a:chExt cx="371475" cy="442913"/>
            </a:xfrm>
            <a:solidFill>
              <a:schemeClr val="bg1"/>
            </a:solidFill>
          </p:grpSpPr>
          <p:sp>
            <p:nvSpPr>
              <p:cNvPr id="4" name="Oval 104"/>
              <p:cNvSpPr/>
              <p:nvPr/>
            </p:nvSpPr>
            <p:spPr bwMode="auto">
              <a:xfrm>
                <a:off x="5859463" y="1389063"/>
                <a:ext cx="22225" cy="25400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2" name="Freeform: Shape 105"/>
              <p:cNvSpPr/>
              <p:nvPr/>
            </p:nvSpPr>
            <p:spPr bwMode="auto">
              <a:xfrm>
                <a:off x="5919788" y="1169988"/>
                <a:ext cx="98425" cy="9842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4" y="4"/>
                  </a:cxn>
                  <a:cxn ang="0">
                    <a:pos x="0" y="13"/>
                  </a:cxn>
                  <a:cxn ang="0">
                    <a:pos x="4" y="22"/>
                  </a:cxn>
                  <a:cxn ang="0">
                    <a:pos x="13" y="26"/>
                  </a:cxn>
                  <a:cxn ang="0">
                    <a:pos x="22" y="22"/>
                  </a:cxn>
                  <a:cxn ang="0">
                    <a:pos x="26" y="13"/>
                  </a:cxn>
                  <a:cxn ang="0">
                    <a:pos x="22" y="4"/>
                  </a:cxn>
                  <a:cxn ang="0">
                    <a:pos x="13" y="0"/>
                  </a:cxn>
                  <a:cxn ang="0">
                    <a:pos x="18" y="19"/>
                  </a:cxn>
                  <a:cxn ang="0">
                    <a:pos x="13" y="21"/>
                  </a:cxn>
                  <a:cxn ang="0">
                    <a:pos x="7" y="19"/>
                  </a:cxn>
                  <a:cxn ang="0">
                    <a:pos x="5" y="13"/>
                  </a:cxn>
                  <a:cxn ang="0">
                    <a:pos x="7" y="8"/>
                  </a:cxn>
                  <a:cxn ang="0">
                    <a:pos x="13" y="6"/>
                  </a:cxn>
                  <a:cxn ang="0">
                    <a:pos x="18" y="8"/>
                  </a:cxn>
                  <a:cxn ang="0">
                    <a:pos x="20" y="13"/>
                  </a:cxn>
                  <a:cxn ang="0">
                    <a:pos x="18" y="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9" y="0"/>
                      <a:pt x="6" y="2"/>
                      <a:pt x="4" y="4"/>
                    </a:cubicBezTo>
                    <a:cubicBezTo>
                      <a:pt x="1" y="6"/>
                      <a:pt x="0" y="10"/>
                      <a:pt x="0" y="13"/>
                    </a:cubicBezTo>
                    <a:cubicBezTo>
                      <a:pt x="0" y="17"/>
                      <a:pt x="1" y="20"/>
                      <a:pt x="4" y="22"/>
                    </a:cubicBezTo>
                    <a:cubicBezTo>
                      <a:pt x="6" y="25"/>
                      <a:pt x="9" y="26"/>
                      <a:pt x="13" y="26"/>
                    </a:cubicBezTo>
                    <a:cubicBezTo>
                      <a:pt x="16" y="26"/>
                      <a:pt x="20" y="25"/>
                      <a:pt x="22" y="22"/>
                    </a:cubicBezTo>
                    <a:cubicBezTo>
                      <a:pt x="24" y="20"/>
                      <a:pt x="26" y="17"/>
                      <a:pt x="26" y="13"/>
                    </a:cubicBezTo>
                    <a:cubicBezTo>
                      <a:pt x="26" y="10"/>
                      <a:pt x="24" y="6"/>
                      <a:pt x="22" y="4"/>
                    </a:cubicBezTo>
                    <a:cubicBezTo>
                      <a:pt x="20" y="2"/>
                      <a:pt x="16" y="0"/>
                      <a:pt x="13" y="0"/>
                    </a:cubicBezTo>
                    <a:close/>
                    <a:moveTo>
                      <a:pt x="18" y="19"/>
                    </a:moveTo>
                    <a:cubicBezTo>
                      <a:pt x="17" y="20"/>
                      <a:pt x="15" y="21"/>
                      <a:pt x="13" y="21"/>
                    </a:cubicBezTo>
                    <a:cubicBezTo>
                      <a:pt x="11" y="21"/>
                      <a:pt x="9" y="20"/>
                      <a:pt x="7" y="19"/>
                    </a:cubicBezTo>
                    <a:cubicBezTo>
                      <a:pt x="6" y="17"/>
                      <a:pt x="5" y="15"/>
                      <a:pt x="5" y="13"/>
                    </a:cubicBezTo>
                    <a:cubicBezTo>
                      <a:pt x="5" y="11"/>
                      <a:pt x="6" y="9"/>
                      <a:pt x="7" y="8"/>
                    </a:cubicBezTo>
                    <a:cubicBezTo>
                      <a:pt x="9" y="6"/>
                      <a:pt x="11" y="6"/>
                      <a:pt x="13" y="6"/>
                    </a:cubicBezTo>
                    <a:cubicBezTo>
                      <a:pt x="15" y="6"/>
                      <a:pt x="17" y="6"/>
                      <a:pt x="18" y="8"/>
                    </a:cubicBezTo>
                    <a:cubicBezTo>
                      <a:pt x="20" y="9"/>
                      <a:pt x="20" y="11"/>
                      <a:pt x="20" y="13"/>
                    </a:cubicBezTo>
                    <a:cubicBezTo>
                      <a:pt x="20" y="15"/>
                      <a:pt x="20" y="17"/>
                      <a:pt x="18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3" name="Freeform: Shape 106"/>
              <p:cNvSpPr/>
              <p:nvPr/>
            </p:nvSpPr>
            <p:spPr bwMode="auto">
              <a:xfrm>
                <a:off x="5735638" y="1004888"/>
                <a:ext cx="371475" cy="442913"/>
              </a:xfrm>
              <a:custGeom>
                <a:avLst/>
                <a:gdLst/>
                <a:ahLst/>
                <a:cxnLst>
                  <a:cxn ang="0">
                    <a:pos x="69" y="116"/>
                  </a:cxn>
                  <a:cxn ang="0">
                    <a:pos x="60" y="20"/>
                  </a:cxn>
                  <a:cxn ang="0">
                    <a:pos x="27" y="46"/>
                  </a:cxn>
                  <a:cxn ang="0">
                    <a:pos x="26" y="47"/>
                  </a:cxn>
                  <a:cxn ang="0">
                    <a:pos x="25" y="48"/>
                  </a:cxn>
                  <a:cxn ang="0">
                    <a:pos x="25" y="66"/>
                  </a:cxn>
                  <a:cxn ang="0">
                    <a:pos x="25" y="67"/>
                  </a:cxn>
                  <a:cxn ang="0">
                    <a:pos x="26" y="68"/>
                  </a:cxn>
                  <a:cxn ang="0">
                    <a:pos x="30" y="74"/>
                  </a:cxn>
                  <a:cxn ang="0">
                    <a:pos x="29" y="75"/>
                  </a:cxn>
                  <a:cxn ang="0">
                    <a:pos x="44" y="90"/>
                  </a:cxn>
                  <a:cxn ang="0">
                    <a:pos x="45" y="89"/>
                  </a:cxn>
                  <a:cxn ang="0">
                    <a:pos x="53" y="20"/>
                  </a:cxn>
                  <a:cxn ang="0">
                    <a:pos x="52" y="21"/>
                  </a:cxn>
                  <a:cxn ang="0">
                    <a:pos x="44" y="25"/>
                  </a:cxn>
                  <a:cxn ang="0">
                    <a:pos x="43" y="25"/>
                  </a:cxn>
                  <a:cxn ang="0">
                    <a:pos x="42" y="25"/>
                  </a:cxn>
                  <a:cxn ang="0">
                    <a:pos x="29" y="38"/>
                  </a:cxn>
                  <a:cxn ang="0">
                    <a:pos x="93" y="63"/>
                  </a:cxn>
                  <a:cxn ang="0">
                    <a:pos x="56" y="82"/>
                  </a:cxn>
                  <a:cxn ang="0">
                    <a:pos x="55" y="80"/>
                  </a:cxn>
                  <a:cxn ang="0">
                    <a:pos x="54" y="79"/>
                  </a:cxn>
                  <a:cxn ang="0">
                    <a:pos x="54" y="79"/>
                  </a:cxn>
                  <a:cxn ang="0">
                    <a:pos x="54" y="79"/>
                  </a:cxn>
                  <a:cxn ang="0">
                    <a:pos x="53" y="79"/>
                  </a:cxn>
                  <a:cxn ang="0">
                    <a:pos x="53" y="79"/>
                  </a:cxn>
                  <a:cxn ang="0">
                    <a:pos x="52" y="78"/>
                  </a:cxn>
                  <a:cxn ang="0">
                    <a:pos x="51" y="78"/>
                  </a:cxn>
                  <a:cxn ang="0">
                    <a:pos x="51" y="78"/>
                  </a:cxn>
                  <a:cxn ang="0">
                    <a:pos x="43" y="84"/>
                  </a:cxn>
                  <a:cxn ang="0">
                    <a:pos x="41" y="68"/>
                  </a:cxn>
                  <a:cxn ang="0">
                    <a:pos x="41" y="68"/>
                  </a:cxn>
                  <a:cxn ang="0">
                    <a:pos x="41" y="67"/>
                  </a:cxn>
                  <a:cxn ang="0">
                    <a:pos x="40" y="66"/>
                  </a:cxn>
                  <a:cxn ang="0">
                    <a:pos x="40" y="65"/>
                  </a:cxn>
                  <a:cxn ang="0">
                    <a:pos x="39" y="64"/>
                  </a:cxn>
                  <a:cxn ang="0">
                    <a:pos x="39" y="63"/>
                  </a:cxn>
                  <a:cxn ang="0">
                    <a:pos x="38" y="63"/>
                  </a:cxn>
                  <a:cxn ang="0">
                    <a:pos x="37" y="63"/>
                  </a:cxn>
                  <a:cxn ang="0">
                    <a:pos x="38" y="52"/>
                  </a:cxn>
                  <a:cxn ang="0">
                    <a:pos x="39" y="51"/>
                  </a:cxn>
                  <a:cxn ang="0">
                    <a:pos x="39" y="50"/>
                  </a:cxn>
                  <a:cxn ang="0">
                    <a:pos x="40" y="49"/>
                  </a:cxn>
                  <a:cxn ang="0">
                    <a:pos x="40" y="49"/>
                  </a:cxn>
                  <a:cxn ang="0">
                    <a:pos x="40" y="49"/>
                  </a:cxn>
                  <a:cxn ang="0">
                    <a:pos x="40" y="48"/>
                  </a:cxn>
                  <a:cxn ang="0">
                    <a:pos x="40" y="48"/>
                  </a:cxn>
                  <a:cxn ang="0">
                    <a:pos x="41" y="47"/>
                  </a:cxn>
                  <a:cxn ang="0">
                    <a:pos x="41" y="44"/>
                  </a:cxn>
                  <a:cxn ang="0">
                    <a:pos x="51" y="36"/>
                  </a:cxn>
                  <a:cxn ang="0">
                    <a:pos x="52" y="36"/>
                  </a:cxn>
                  <a:cxn ang="0">
                    <a:pos x="52" y="36"/>
                  </a:cxn>
                  <a:cxn ang="0">
                    <a:pos x="53" y="36"/>
                  </a:cxn>
                  <a:cxn ang="0">
                    <a:pos x="53" y="36"/>
                  </a:cxn>
                  <a:cxn ang="0">
                    <a:pos x="53" y="36"/>
                  </a:cxn>
                  <a:cxn ang="0">
                    <a:pos x="54" y="35"/>
                  </a:cxn>
                  <a:cxn ang="0">
                    <a:pos x="54" y="35"/>
                  </a:cxn>
                  <a:cxn ang="0">
                    <a:pos x="54" y="35"/>
                  </a:cxn>
                  <a:cxn ang="0">
                    <a:pos x="55" y="35"/>
                  </a:cxn>
                  <a:cxn ang="0">
                    <a:pos x="55" y="34"/>
                  </a:cxn>
                  <a:cxn ang="0">
                    <a:pos x="69" y="35"/>
                  </a:cxn>
                </a:cxnLst>
                <a:rect l="0" t="0" r="r" b="b"/>
                <a:pathLst>
                  <a:path w="99" h="118">
                    <a:moveTo>
                      <a:pt x="96" y="46"/>
                    </a:move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5" y="40"/>
                      <a:pt x="95" y="38"/>
                      <a:pt x="94" y="37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1" y="24"/>
                      <a:pt x="79" y="24"/>
                      <a:pt x="78" y="25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2"/>
                      <a:pt x="71" y="20"/>
                      <a:pt x="70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1"/>
                      <a:pt x="68" y="0"/>
                      <a:pt x="6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17"/>
                      <a:pt x="1" y="118"/>
                      <a:pt x="3" y="118"/>
                    </a:cubicBezTo>
                    <a:cubicBezTo>
                      <a:pt x="67" y="118"/>
                      <a:pt x="67" y="118"/>
                      <a:pt x="67" y="118"/>
                    </a:cubicBezTo>
                    <a:cubicBezTo>
                      <a:pt x="68" y="118"/>
                      <a:pt x="69" y="117"/>
                      <a:pt x="69" y="116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4"/>
                      <a:pt x="73" y="93"/>
                      <a:pt x="73" y="92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9" y="90"/>
                      <a:pt x="81" y="90"/>
                      <a:pt x="82" y="89"/>
                    </a:cubicBezTo>
                    <a:cubicBezTo>
                      <a:pt x="94" y="78"/>
                      <a:pt x="94" y="78"/>
                      <a:pt x="94" y="78"/>
                    </a:cubicBezTo>
                    <a:cubicBezTo>
                      <a:pt x="95" y="77"/>
                      <a:pt x="95" y="75"/>
                      <a:pt x="94" y="74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9" y="67"/>
                      <a:pt x="99" y="65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8"/>
                      <a:pt x="97" y="46"/>
                      <a:pt x="96" y="46"/>
                    </a:cubicBezTo>
                    <a:close/>
                    <a:moveTo>
                      <a:pt x="64" y="113"/>
                    </a:moveTo>
                    <a:cubicBezTo>
                      <a:pt x="5" y="113"/>
                      <a:pt x="5" y="113"/>
                      <a:pt x="5" y="11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2"/>
                      <a:pt x="59" y="10"/>
                      <a:pt x="58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0" y="12"/>
                      <a:pt x="10" y="13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0" y="96"/>
                      <a:pt x="11" y="97"/>
                      <a:pt x="12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7"/>
                      <a:pt x="60" y="96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4" y="94"/>
                      <a:pt x="64" y="94"/>
                      <a:pt x="64" y="94"/>
                    </a:cubicBezTo>
                    <a:lnTo>
                      <a:pt x="64" y="113"/>
                    </a:lnTo>
                    <a:close/>
                    <a:moveTo>
                      <a:pt x="30" y="41"/>
                    </a:move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7"/>
                      <a:pt x="30" y="78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2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1"/>
                      <a:pt x="51" y="22"/>
                      <a:pt x="51" y="2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9"/>
                      <a:pt x="29" y="40"/>
                      <a:pt x="30" y="41"/>
                    </a:cubicBezTo>
                    <a:close/>
                    <a:moveTo>
                      <a:pt x="93" y="63"/>
                    </a:moveTo>
                    <a:cubicBezTo>
                      <a:pt x="86" y="63"/>
                      <a:pt x="86" y="63"/>
                      <a:pt x="86" y="63"/>
                    </a:cubicBezTo>
                    <a:cubicBezTo>
                      <a:pt x="85" y="63"/>
                      <a:pt x="84" y="64"/>
                      <a:pt x="84" y="65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65"/>
                      <a:pt x="84" y="66"/>
                      <a:pt x="83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3" y="66"/>
                      <a:pt x="83" y="66"/>
                      <a:pt x="83" y="66"/>
                    </a:cubicBezTo>
                    <a:cubicBezTo>
                      <a:pt x="83" y="67"/>
                      <a:pt x="83" y="67"/>
                      <a:pt x="83" y="68"/>
                    </a:cubicBezTo>
                    <a:cubicBezTo>
                      <a:pt x="82" y="69"/>
                      <a:pt x="82" y="70"/>
                      <a:pt x="83" y="71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80" y="84"/>
                      <a:pt x="80" y="84"/>
                      <a:pt x="80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3" y="78"/>
                      <a:pt x="72" y="78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72" y="78"/>
                      <a:pt x="71" y="79"/>
                      <a:pt x="71" y="79"/>
                    </a:cubicBezTo>
                    <a:cubicBezTo>
                      <a:pt x="70" y="79"/>
                      <a:pt x="70" y="79"/>
                      <a:pt x="69" y="79"/>
                    </a:cubicBezTo>
                    <a:cubicBezTo>
                      <a:pt x="68" y="80"/>
                      <a:pt x="67" y="81"/>
                      <a:pt x="67" y="82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2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5" y="80"/>
                      <a:pt x="55" y="80"/>
                      <a:pt x="55" y="80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49" y="78"/>
                      <a:pt x="49" y="78"/>
                      <a:pt x="48" y="79"/>
                    </a:cubicBezTo>
                    <a:cubicBezTo>
                      <a:pt x="43" y="84"/>
                      <a:pt x="43" y="84"/>
                      <a:pt x="43" y="84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0"/>
                      <a:pt x="41" y="70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0" y="67"/>
                      <a:pt x="40" y="67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8" y="51"/>
                      <a:pt x="38" y="51"/>
                      <a:pt x="38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6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50" y="37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1" y="36"/>
                      <a:pt x="51" y="36"/>
                      <a:pt x="51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7" y="34"/>
                      <a:pt x="68" y="35"/>
                      <a:pt x="69" y="35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70" y="35"/>
                      <a:pt x="70" y="35"/>
                      <a:pt x="71" y="36"/>
                    </a:cubicBezTo>
                    <a:cubicBezTo>
                      <a:pt x="71" y="36"/>
                      <a:pt x="72" y="36"/>
                      <a:pt x="72" y="36"/>
                    </a:cubicBezTo>
                    <a:cubicBezTo>
                      <a:pt x="73" y="37"/>
                      <a:pt x="74" y="37"/>
                      <a:pt x="75" y="36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8" y="39"/>
                      <a:pt x="88" y="39"/>
                      <a:pt x="88" y="39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2" y="45"/>
                      <a:pt x="82" y="46"/>
                      <a:pt x="83" y="47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7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9"/>
                      <a:pt x="84" y="49"/>
                      <a:pt x="84" y="50"/>
                    </a:cubicBezTo>
                    <a:cubicBezTo>
                      <a:pt x="84" y="51"/>
                      <a:pt x="85" y="52"/>
                      <a:pt x="86" y="52"/>
                    </a:cubicBezTo>
                    <a:cubicBezTo>
                      <a:pt x="93" y="52"/>
                      <a:pt x="93" y="52"/>
                      <a:pt x="93" y="52"/>
                    </a:cubicBezTo>
                    <a:lnTo>
                      <a:pt x="93" y="6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4" name="Group 30"/>
            <p:cNvGrpSpPr/>
            <p:nvPr/>
          </p:nvGrpSpPr>
          <p:grpSpPr>
            <a:xfrm>
              <a:off x="4643417" y="2788304"/>
              <a:ext cx="1594926" cy="1298517"/>
              <a:chOff x="957484" y="4001900"/>
              <a:chExt cx="2126568" cy="1731356"/>
            </a:xfrm>
          </p:grpSpPr>
          <p:sp>
            <p:nvSpPr>
              <p:cNvPr id="18" name="TextBox 31"/>
              <p:cNvSpPr txBox="1"/>
              <p:nvPr/>
            </p:nvSpPr>
            <p:spPr bwMode="auto">
              <a:xfrm>
                <a:off x="957484" y="4001900"/>
                <a:ext cx="2126568" cy="859739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1">
                <a:normAutofit/>
              </a:bodyPr>
              <a:lstStyle/>
              <a:p>
                <a:pPr algn="ctr" latinLnBrk="0"/>
                <a:r>
                  <a:rPr lang="zh-CN" altLang="en-US" sz="1867" dirty="0">
                    <a:solidFill>
                      <a:schemeClr val="accent3">
                        <a:lumMod val="10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小标题</a:t>
                </a:r>
              </a:p>
            </p:txBody>
          </p:sp>
          <p:sp>
            <p:nvSpPr>
              <p:cNvPr id="19" name="TextBox 32"/>
              <p:cNvSpPr txBox="1"/>
              <p:nvPr/>
            </p:nvSpPr>
            <p:spPr bwMode="auto">
              <a:xfrm>
                <a:off x="957484" y="4861639"/>
                <a:ext cx="2126568" cy="871617"/>
              </a:xfrm>
              <a:prstGeom prst="rect">
                <a:avLst/>
              </a:prstGeom>
              <a:noFill/>
            </p:spPr>
            <p:txBody>
              <a:bodyPr wrap="square" lIns="120000" tIns="62400" rIns="120000" bIns="62400" anchor="ctr" anchorCtr="1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en-US" altLang="zh-CN" sz="13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8593703" y="1776361"/>
            <a:ext cx="2308831" cy="4040188"/>
            <a:chOff x="6450992" y="1056680"/>
            <a:chExt cx="1731623" cy="3030141"/>
          </a:xfrm>
        </p:grpSpPr>
        <p:sp>
          <p:nvSpPr>
            <p:cNvPr id="11" name="Teardrop 91"/>
            <p:cNvSpPr/>
            <p:nvPr/>
          </p:nvSpPr>
          <p:spPr bwMode="auto">
            <a:xfrm rot="2776159">
              <a:off x="6450992" y="1056680"/>
              <a:ext cx="1731624" cy="1731623"/>
            </a:xfrm>
            <a:prstGeom prst="teardrop">
              <a:avLst>
                <a:gd name="adj" fmla="val 107722"/>
              </a:avLst>
            </a:prstGeom>
            <a:solidFill>
              <a:schemeClr val="accent4">
                <a:alpha val="8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519341" y="1580587"/>
              <a:ext cx="1594926" cy="2506234"/>
              <a:chOff x="6519341" y="1580587"/>
              <a:chExt cx="1594926" cy="2506234"/>
            </a:xfrm>
          </p:grpSpPr>
          <p:sp>
            <p:nvSpPr>
              <p:cNvPr id="15" name="Freeform: Shape 116"/>
              <p:cNvSpPr/>
              <p:nvPr/>
            </p:nvSpPr>
            <p:spPr bwMode="auto">
              <a:xfrm>
                <a:off x="7006422" y="1580587"/>
                <a:ext cx="620765" cy="683810"/>
              </a:xfrm>
              <a:custGeom>
                <a:avLst/>
                <a:gdLst/>
                <a:ahLst/>
                <a:cxnLst>
                  <a:cxn ang="0">
                    <a:pos x="82" y="3"/>
                  </a:cxn>
                  <a:cxn ang="0">
                    <a:pos x="102" y="33"/>
                  </a:cxn>
                  <a:cxn ang="0">
                    <a:pos x="105" y="38"/>
                  </a:cxn>
                  <a:cxn ang="0">
                    <a:pos x="104" y="74"/>
                  </a:cxn>
                  <a:cxn ang="0">
                    <a:pos x="37" y="75"/>
                  </a:cxn>
                  <a:cxn ang="0">
                    <a:pos x="103" y="88"/>
                  </a:cxn>
                  <a:cxn ang="0">
                    <a:pos x="35" y="92"/>
                  </a:cxn>
                  <a:cxn ang="0">
                    <a:pos x="32" y="89"/>
                  </a:cxn>
                  <a:cxn ang="0">
                    <a:pos x="3" y="19"/>
                  </a:cxn>
                  <a:cxn ang="0">
                    <a:pos x="25" y="14"/>
                  </a:cxn>
                  <a:cxn ang="0">
                    <a:pos x="27" y="16"/>
                  </a:cxn>
                  <a:cxn ang="0">
                    <a:pos x="36" y="33"/>
                  </a:cxn>
                  <a:cxn ang="0">
                    <a:pos x="57" y="3"/>
                  </a:cxn>
                  <a:cxn ang="0">
                    <a:pos x="93" y="35"/>
                  </a:cxn>
                  <a:cxn ang="0">
                    <a:pos x="96" y="38"/>
                  </a:cxn>
                  <a:cxn ang="0">
                    <a:pos x="78" y="34"/>
                  </a:cxn>
                  <a:cxn ang="0">
                    <a:pos x="84" y="37"/>
                  </a:cxn>
                  <a:cxn ang="0">
                    <a:pos x="60" y="34"/>
                  </a:cxn>
                  <a:cxn ang="0">
                    <a:pos x="66" y="36"/>
                  </a:cxn>
                  <a:cxn ang="0">
                    <a:pos x="45" y="35"/>
                  </a:cxn>
                  <a:cxn ang="0">
                    <a:pos x="86" y="96"/>
                  </a:cxn>
                  <a:cxn ang="0">
                    <a:pos x="95" y="116"/>
                  </a:cxn>
                  <a:cxn ang="0">
                    <a:pos x="75" y="108"/>
                  </a:cxn>
                  <a:cxn ang="0">
                    <a:pos x="91" y="103"/>
                  </a:cxn>
                  <a:cxn ang="0">
                    <a:pos x="80" y="108"/>
                  </a:cxn>
                  <a:cxn ang="0">
                    <a:pos x="91" y="112"/>
                  </a:cxn>
                  <a:cxn ang="0">
                    <a:pos x="47" y="96"/>
                  </a:cxn>
                  <a:cxn ang="0">
                    <a:pos x="55" y="116"/>
                  </a:cxn>
                  <a:cxn ang="0">
                    <a:pos x="35" y="108"/>
                  </a:cxn>
                  <a:cxn ang="0">
                    <a:pos x="51" y="103"/>
                  </a:cxn>
                  <a:cxn ang="0">
                    <a:pos x="41" y="108"/>
                  </a:cxn>
                  <a:cxn ang="0">
                    <a:pos x="51" y="112"/>
                  </a:cxn>
                  <a:cxn ang="0">
                    <a:pos x="34" y="40"/>
                  </a:cxn>
                  <a:cxn ang="0">
                    <a:pos x="102" y="43"/>
                  </a:cxn>
                  <a:cxn ang="0">
                    <a:pos x="93" y="30"/>
                  </a:cxn>
                  <a:cxn ang="0">
                    <a:pos x="91" y="17"/>
                  </a:cxn>
                  <a:cxn ang="0">
                    <a:pos x="88" y="24"/>
                  </a:cxn>
                  <a:cxn ang="0">
                    <a:pos x="93" y="30"/>
                  </a:cxn>
                  <a:cxn ang="0">
                    <a:pos x="87" y="13"/>
                  </a:cxn>
                  <a:cxn ang="0">
                    <a:pos x="81" y="9"/>
                  </a:cxn>
                  <a:cxn ang="0">
                    <a:pos x="57" y="9"/>
                  </a:cxn>
                  <a:cxn ang="0">
                    <a:pos x="51" y="13"/>
                  </a:cxn>
                  <a:cxn ang="0">
                    <a:pos x="57" y="9"/>
                  </a:cxn>
                  <a:cxn ang="0">
                    <a:pos x="44" y="23"/>
                  </a:cxn>
                  <a:cxn ang="0">
                    <a:pos x="49" y="30"/>
                  </a:cxn>
                  <a:cxn ang="0">
                    <a:pos x="49" y="18"/>
                  </a:cxn>
                  <a:cxn ang="0">
                    <a:pos x="55" y="25"/>
                  </a:cxn>
                  <a:cxn ang="0">
                    <a:pos x="66" y="29"/>
                  </a:cxn>
                  <a:cxn ang="0">
                    <a:pos x="61" y="22"/>
                  </a:cxn>
                  <a:cxn ang="0">
                    <a:pos x="72" y="26"/>
                  </a:cxn>
                  <a:cxn ang="0">
                    <a:pos x="84" y="29"/>
                  </a:cxn>
                  <a:cxn ang="0">
                    <a:pos x="83" y="25"/>
                  </a:cxn>
                  <a:cxn ang="0">
                    <a:pos x="83" y="25"/>
                  </a:cxn>
                  <a:cxn ang="0">
                    <a:pos x="79" y="16"/>
                  </a:cxn>
                  <a:cxn ang="0">
                    <a:pos x="72" y="12"/>
                  </a:cxn>
                  <a:cxn ang="0">
                    <a:pos x="63" y="16"/>
                  </a:cxn>
                  <a:cxn ang="0">
                    <a:pos x="66" y="8"/>
                  </a:cxn>
                  <a:cxn ang="0">
                    <a:pos x="63" y="16"/>
                  </a:cxn>
                </a:cxnLst>
                <a:rect l="0" t="0" r="r" b="b"/>
                <a:pathLst>
                  <a:path w="108" h="119">
                    <a:moveTo>
                      <a:pt x="57" y="3"/>
                    </a:moveTo>
                    <a:cubicBezTo>
                      <a:pt x="60" y="1"/>
                      <a:pt x="65" y="0"/>
                      <a:pt x="69" y="0"/>
                    </a:cubicBezTo>
                    <a:cubicBezTo>
                      <a:pt x="74" y="0"/>
                      <a:pt x="78" y="1"/>
                      <a:pt x="82" y="3"/>
                    </a:cubicBezTo>
                    <a:cubicBezTo>
                      <a:pt x="86" y="4"/>
                      <a:pt x="89" y="7"/>
                      <a:pt x="92" y="10"/>
                    </a:cubicBezTo>
                    <a:cubicBezTo>
                      <a:pt x="95" y="13"/>
                      <a:pt x="98" y="16"/>
                      <a:pt x="99" y="21"/>
                    </a:cubicBezTo>
                    <a:cubicBezTo>
                      <a:pt x="101" y="24"/>
                      <a:pt x="102" y="29"/>
                      <a:pt x="102" y="33"/>
                    </a:cubicBezTo>
                    <a:cubicBezTo>
                      <a:pt x="102" y="35"/>
                      <a:pt x="102" y="36"/>
                      <a:pt x="102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5" y="38"/>
                      <a:pt x="105" y="38"/>
                      <a:pt x="105" y="38"/>
                    </a:cubicBezTo>
                    <a:cubicBezTo>
                      <a:pt x="107" y="38"/>
                      <a:pt x="108" y="40"/>
                      <a:pt x="107" y="41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75"/>
                      <a:pt x="103" y="77"/>
                      <a:pt x="101" y="77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101" y="86"/>
                      <a:pt x="101" y="86"/>
                      <a:pt x="101" y="86"/>
                    </a:cubicBezTo>
                    <a:cubicBezTo>
                      <a:pt x="102" y="86"/>
                      <a:pt x="103" y="87"/>
                      <a:pt x="103" y="88"/>
                    </a:cubicBezTo>
                    <a:cubicBezTo>
                      <a:pt x="103" y="90"/>
                      <a:pt x="102" y="91"/>
                      <a:pt x="101" y="91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3" y="92"/>
                      <a:pt x="32" y="91"/>
                      <a:pt x="32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2" y="71"/>
                      <a:pt x="30" y="57"/>
                      <a:pt x="28" y="3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0" y="17"/>
                      <a:pt x="1" y="16"/>
                    </a:cubicBezTo>
                    <a:cubicBezTo>
                      <a:pt x="1" y="14"/>
                      <a:pt x="2" y="13"/>
                      <a:pt x="3" y="13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4"/>
                      <a:pt x="27" y="15"/>
                      <a:pt x="27" y="1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36" y="29"/>
                      <a:pt x="37" y="24"/>
                      <a:pt x="39" y="21"/>
                    </a:cubicBezTo>
                    <a:cubicBezTo>
                      <a:pt x="40" y="16"/>
                      <a:pt x="43" y="13"/>
                      <a:pt x="46" y="10"/>
                    </a:cubicBezTo>
                    <a:cubicBezTo>
                      <a:pt x="49" y="7"/>
                      <a:pt x="53" y="4"/>
                      <a:pt x="57" y="3"/>
                    </a:cubicBezTo>
                    <a:close/>
                    <a:moveTo>
                      <a:pt x="96" y="38"/>
                    </a:moveTo>
                    <a:cubicBezTo>
                      <a:pt x="96" y="37"/>
                      <a:pt x="96" y="36"/>
                      <a:pt x="96" y="36"/>
                    </a:cubicBezTo>
                    <a:cubicBezTo>
                      <a:pt x="95" y="35"/>
                      <a:pt x="94" y="35"/>
                      <a:pt x="93" y="35"/>
                    </a:cubicBezTo>
                    <a:cubicBezTo>
                      <a:pt x="92" y="35"/>
                      <a:pt x="91" y="35"/>
                      <a:pt x="90" y="35"/>
                    </a:cubicBezTo>
                    <a:cubicBezTo>
                      <a:pt x="90" y="36"/>
                      <a:pt x="90" y="37"/>
                      <a:pt x="89" y="37"/>
                    </a:cubicBezTo>
                    <a:cubicBezTo>
                      <a:pt x="96" y="38"/>
                      <a:pt x="96" y="38"/>
                      <a:pt x="96" y="38"/>
                    </a:cubicBezTo>
                    <a:close/>
                    <a:moveTo>
                      <a:pt x="84" y="37"/>
                    </a:moveTo>
                    <a:cubicBezTo>
                      <a:pt x="84" y="36"/>
                      <a:pt x="84" y="36"/>
                      <a:pt x="84" y="35"/>
                    </a:cubicBezTo>
                    <a:cubicBezTo>
                      <a:pt x="82" y="35"/>
                      <a:pt x="80" y="35"/>
                      <a:pt x="78" y="34"/>
                    </a:cubicBezTo>
                    <a:cubicBezTo>
                      <a:pt x="76" y="34"/>
                      <a:pt x="74" y="34"/>
                      <a:pt x="72" y="34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84" y="37"/>
                      <a:pt x="84" y="37"/>
                      <a:pt x="84" y="37"/>
                    </a:cubicBezTo>
                    <a:close/>
                    <a:moveTo>
                      <a:pt x="66" y="36"/>
                    </a:moveTo>
                    <a:cubicBezTo>
                      <a:pt x="66" y="34"/>
                      <a:pt x="66" y="34"/>
                      <a:pt x="66" y="34"/>
                    </a:cubicBezTo>
                    <a:cubicBezTo>
                      <a:pt x="64" y="34"/>
                      <a:pt x="62" y="34"/>
                      <a:pt x="60" y="34"/>
                    </a:cubicBezTo>
                    <a:cubicBezTo>
                      <a:pt x="58" y="35"/>
                      <a:pt x="56" y="35"/>
                      <a:pt x="54" y="35"/>
                    </a:cubicBezTo>
                    <a:cubicBezTo>
                      <a:pt x="54" y="35"/>
                      <a:pt x="54" y="36"/>
                      <a:pt x="54" y="36"/>
                    </a:cubicBezTo>
                    <a:cubicBezTo>
                      <a:pt x="66" y="36"/>
                      <a:pt x="66" y="36"/>
                      <a:pt x="66" y="36"/>
                    </a:cubicBezTo>
                    <a:close/>
                    <a:moveTo>
                      <a:pt x="49" y="36"/>
                    </a:moveTo>
                    <a:cubicBezTo>
                      <a:pt x="49" y="35"/>
                      <a:pt x="49" y="35"/>
                      <a:pt x="49" y="35"/>
                    </a:cubicBezTo>
                    <a:cubicBezTo>
                      <a:pt x="48" y="35"/>
                      <a:pt x="46" y="35"/>
                      <a:pt x="45" y="35"/>
                    </a:cubicBezTo>
                    <a:cubicBezTo>
                      <a:pt x="44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lose/>
                    <a:moveTo>
                      <a:pt x="86" y="96"/>
                    </a:moveTo>
                    <a:cubicBezTo>
                      <a:pt x="90" y="96"/>
                      <a:pt x="92" y="98"/>
                      <a:pt x="95" y="100"/>
                    </a:cubicBezTo>
                    <a:cubicBezTo>
                      <a:pt x="97" y="102"/>
                      <a:pt x="98" y="105"/>
                      <a:pt x="98" y="108"/>
                    </a:cubicBezTo>
                    <a:cubicBezTo>
                      <a:pt x="98" y="111"/>
                      <a:pt x="97" y="114"/>
                      <a:pt x="95" y="116"/>
                    </a:cubicBezTo>
                    <a:cubicBezTo>
                      <a:pt x="92" y="118"/>
                      <a:pt x="90" y="119"/>
                      <a:pt x="86" y="119"/>
                    </a:cubicBezTo>
                    <a:cubicBezTo>
                      <a:pt x="83" y="119"/>
                      <a:pt x="81" y="118"/>
                      <a:pt x="78" y="116"/>
                    </a:cubicBezTo>
                    <a:cubicBezTo>
                      <a:pt x="76" y="114"/>
                      <a:pt x="75" y="111"/>
                      <a:pt x="75" y="108"/>
                    </a:cubicBezTo>
                    <a:cubicBezTo>
                      <a:pt x="75" y="105"/>
                      <a:pt x="76" y="102"/>
                      <a:pt x="78" y="100"/>
                    </a:cubicBezTo>
                    <a:cubicBezTo>
                      <a:pt x="81" y="98"/>
                      <a:pt x="83" y="96"/>
                      <a:pt x="86" y="96"/>
                    </a:cubicBezTo>
                    <a:close/>
                    <a:moveTo>
                      <a:pt x="91" y="103"/>
                    </a:moveTo>
                    <a:cubicBezTo>
                      <a:pt x="90" y="102"/>
                      <a:pt x="88" y="102"/>
                      <a:pt x="86" y="102"/>
                    </a:cubicBezTo>
                    <a:cubicBezTo>
                      <a:pt x="85" y="102"/>
                      <a:pt x="83" y="102"/>
                      <a:pt x="82" y="103"/>
                    </a:cubicBezTo>
                    <a:cubicBezTo>
                      <a:pt x="81" y="105"/>
                      <a:pt x="80" y="106"/>
                      <a:pt x="80" y="108"/>
                    </a:cubicBezTo>
                    <a:cubicBezTo>
                      <a:pt x="80" y="109"/>
                      <a:pt x="81" y="111"/>
                      <a:pt x="82" y="112"/>
                    </a:cubicBezTo>
                    <a:cubicBezTo>
                      <a:pt x="83" y="113"/>
                      <a:pt x="85" y="114"/>
                      <a:pt x="86" y="114"/>
                    </a:cubicBezTo>
                    <a:cubicBezTo>
                      <a:pt x="88" y="114"/>
                      <a:pt x="90" y="113"/>
                      <a:pt x="91" y="112"/>
                    </a:cubicBezTo>
                    <a:cubicBezTo>
                      <a:pt x="92" y="111"/>
                      <a:pt x="93" y="109"/>
                      <a:pt x="93" y="108"/>
                    </a:cubicBezTo>
                    <a:cubicBezTo>
                      <a:pt x="93" y="106"/>
                      <a:pt x="92" y="105"/>
                      <a:pt x="91" y="103"/>
                    </a:cubicBezTo>
                    <a:close/>
                    <a:moveTo>
                      <a:pt x="47" y="96"/>
                    </a:moveTo>
                    <a:cubicBezTo>
                      <a:pt x="50" y="96"/>
                      <a:pt x="53" y="98"/>
                      <a:pt x="55" y="100"/>
                    </a:cubicBezTo>
                    <a:cubicBezTo>
                      <a:pt x="57" y="102"/>
                      <a:pt x="58" y="105"/>
                      <a:pt x="58" y="108"/>
                    </a:cubicBezTo>
                    <a:cubicBezTo>
                      <a:pt x="58" y="111"/>
                      <a:pt x="57" y="114"/>
                      <a:pt x="55" y="116"/>
                    </a:cubicBezTo>
                    <a:cubicBezTo>
                      <a:pt x="53" y="118"/>
                      <a:pt x="50" y="119"/>
                      <a:pt x="47" y="119"/>
                    </a:cubicBezTo>
                    <a:cubicBezTo>
                      <a:pt x="44" y="119"/>
                      <a:pt x="41" y="118"/>
                      <a:pt x="39" y="116"/>
                    </a:cubicBezTo>
                    <a:cubicBezTo>
                      <a:pt x="37" y="114"/>
                      <a:pt x="35" y="111"/>
                      <a:pt x="35" y="108"/>
                    </a:cubicBezTo>
                    <a:cubicBezTo>
                      <a:pt x="35" y="105"/>
                      <a:pt x="37" y="102"/>
                      <a:pt x="39" y="100"/>
                    </a:cubicBezTo>
                    <a:cubicBezTo>
                      <a:pt x="41" y="98"/>
                      <a:pt x="44" y="96"/>
                      <a:pt x="47" y="96"/>
                    </a:cubicBezTo>
                    <a:close/>
                    <a:moveTo>
                      <a:pt x="51" y="103"/>
                    </a:moveTo>
                    <a:cubicBezTo>
                      <a:pt x="50" y="102"/>
                      <a:pt x="48" y="102"/>
                      <a:pt x="47" y="102"/>
                    </a:cubicBezTo>
                    <a:cubicBezTo>
                      <a:pt x="45" y="102"/>
                      <a:pt x="43" y="102"/>
                      <a:pt x="42" y="103"/>
                    </a:cubicBezTo>
                    <a:cubicBezTo>
                      <a:pt x="41" y="105"/>
                      <a:pt x="41" y="106"/>
                      <a:pt x="41" y="108"/>
                    </a:cubicBezTo>
                    <a:cubicBezTo>
                      <a:pt x="41" y="109"/>
                      <a:pt x="41" y="111"/>
                      <a:pt x="42" y="112"/>
                    </a:cubicBezTo>
                    <a:cubicBezTo>
                      <a:pt x="43" y="113"/>
                      <a:pt x="45" y="114"/>
                      <a:pt x="47" y="114"/>
                    </a:cubicBezTo>
                    <a:cubicBezTo>
                      <a:pt x="48" y="114"/>
                      <a:pt x="50" y="113"/>
                      <a:pt x="51" y="112"/>
                    </a:cubicBezTo>
                    <a:cubicBezTo>
                      <a:pt x="52" y="111"/>
                      <a:pt x="53" y="109"/>
                      <a:pt x="53" y="108"/>
                    </a:cubicBezTo>
                    <a:cubicBezTo>
                      <a:pt x="53" y="106"/>
                      <a:pt x="52" y="105"/>
                      <a:pt x="51" y="103"/>
                    </a:cubicBezTo>
                    <a:close/>
                    <a:moveTo>
                      <a:pt x="34" y="40"/>
                    </a:moveTo>
                    <a:cubicBezTo>
                      <a:pt x="37" y="70"/>
                      <a:pt x="37" y="70"/>
                      <a:pt x="37" y="70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102" y="43"/>
                      <a:pt x="102" y="43"/>
                      <a:pt x="102" y="43"/>
                    </a:cubicBezTo>
                    <a:cubicBezTo>
                      <a:pt x="34" y="40"/>
                      <a:pt x="34" y="40"/>
                      <a:pt x="34" y="40"/>
                    </a:cubicBezTo>
                    <a:close/>
                    <a:moveTo>
                      <a:pt x="93" y="31"/>
                    </a:moveTo>
                    <a:cubicBezTo>
                      <a:pt x="93" y="30"/>
                      <a:pt x="93" y="30"/>
                      <a:pt x="93" y="30"/>
                    </a:cubicBezTo>
                    <a:cubicBezTo>
                      <a:pt x="94" y="30"/>
                      <a:pt x="95" y="30"/>
                      <a:pt x="96" y="30"/>
                    </a:cubicBezTo>
                    <a:cubicBezTo>
                      <a:pt x="96" y="28"/>
                      <a:pt x="95" y="25"/>
                      <a:pt x="95" y="23"/>
                    </a:cubicBezTo>
                    <a:cubicBezTo>
                      <a:pt x="94" y="21"/>
                      <a:pt x="93" y="19"/>
                      <a:pt x="91" y="17"/>
                    </a:cubicBezTo>
                    <a:cubicBezTo>
                      <a:pt x="90" y="17"/>
                      <a:pt x="90" y="18"/>
                      <a:pt x="89" y="18"/>
                    </a:cubicBezTo>
                    <a:cubicBezTo>
                      <a:pt x="88" y="18"/>
                      <a:pt x="87" y="19"/>
                      <a:pt x="87" y="19"/>
                    </a:cubicBezTo>
                    <a:cubicBezTo>
                      <a:pt x="87" y="21"/>
                      <a:pt x="88" y="22"/>
                      <a:pt x="88" y="24"/>
                    </a:cubicBezTo>
                    <a:cubicBezTo>
                      <a:pt x="89" y="26"/>
                      <a:pt x="89" y="28"/>
                      <a:pt x="89" y="30"/>
                    </a:cubicBezTo>
                    <a:cubicBezTo>
                      <a:pt x="91" y="30"/>
                      <a:pt x="92" y="30"/>
                      <a:pt x="93" y="30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31"/>
                      <a:pt x="93" y="31"/>
                      <a:pt x="93" y="31"/>
                    </a:cubicBezTo>
                    <a:close/>
                    <a:moveTo>
                      <a:pt x="86" y="13"/>
                    </a:moveTo>
                    <a:cubicBezTo>
                      <a:pt x="87" y="13"/>
                      <a:pt x="87" y="13"/>
                      <a:pt x="87" y="13"/>
                    </a:cubicBezTo>
                    <a:cubicBezTo>
                      <a:pt x="86" y="11"/>
                      <a:pt x="84" y="10"/>
                      <a:pt x="82" y="9"/>
                    </a:cubicBezTo>
                    <a:cubicBezTo>
                      <a:pt x="82" y="9"/>
                      <a:pt x="81" y="8"/>
                      <a:pt x="80" y="8"/>
                    </a:cubicBezTo>
                    <a:cubicBezTo>
                      <a:pt x="81" y="8"/>
                      <a:pt x="81" y="9"/>
                      <a:pt x="81" y="9"/>
                    </a:cubicBezTo>
                    <a:cubicBezTo>
                      <a:pt x="82" y="11"/>
                      <a:pt x="83" y="12"/>
                      <a:pt x="84" y="14"/>
                    </a:cubicBezTo>
                    <a:cubicBezTo>
                      <a:pt x="85" y="14"/>
                      <a:pt x="86" y="14"/>
                      <a:pt x="86" y="13"/>
                    </a:cubicBezTo>
                    <a:close/>
                    <a:moveTo>
                      <a:pt x="57" y="9"/>
                    </a:moveTo>
                    <a:cubicBezTo>
                      <a:pt x="57" y="9"/>
                      <a:pt x="58" y="8"/>
                      <a:pt x="58" y="8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4" y="10"/>
                      <a:pt x="52" y="11"/>
                      <a:pt x="51" y="13"/>
                    </a:cubicBezTo>
                    <a:cubicBezTo>
                      <a:pt x="51" y="13"/>
                      <a:pt x="52" y="13"/>
                      <a:pt x="52" y="13"/>
                    </a:cubicBezTo>
                    <a:cubicBezTo>
                      <a:pt x="53" y="13"/>
                      <a:pt x="53" y="14"/>
                      <a:pt x="54" y="14"/>
                    </a:cubicBezTo>
                    <a:cubicBezTo>
                      <a:pt x="55" y="12"/>
                      <a:pt x="56" y="11"/>
                      <a:pt x="57" y="9"/>
                    </a:cubicBezTo>
                    <a:close/>
                    <a:moveTo>
                      <a:pt x="49" y="18"/>
                    </a:moveTo>
                    <a:cubicBezTo>
                      <a:pt x="49" y="18"/>
                      <a:pt x="48" y="17"/>
                      <a:pt x="47" y="17"/>
                    </a:cubicBezTo>
                    <a:cubicBezTo>
                      <a:pt x="46" y="19"/>
                      <a:pt x="44" y="21"/>
                      <a:pt x="44" y="23"/>
                    </a:cubicBezTo>
                    <a:cubicBezTo>
                      <a:pt x="43" y="25"/>
                      <a:pt x="42" y="28"/>
                      <a:pt x="42" y="30"/>
                    </a:cubicBezTo>
                    <a:cubicBezTo>
                      <a:pt x="43" y="30"/>
                      <a:pt x="44" y="30"/>
                      <a:pt x="45" y="30"/>
                    </a:cubicBezTo>
                    <a:cubicBezTo>
                      <a:pt x="46" y="30"/>
                      <a:pt x="48" y="30"/>
                      <a:pt x="49" y="30"/>
                    </a:cubicBezTo>
                    <a:cubicBezTo>
                      <a:pt x="49" y="28"/>
                      <a:pt x="49" y="26"/>
                      <a:pt x="50" y="24"/>
                    </a:cubicBezTo>
                    <a:cubicBezTo>
                      <a:pt x="50" y="22"/>
                      <a:pt x="51" y="20"/>
                      <a:pt x="52" y="19"/>
                    </a:cubicBezTo>
                    <a:cubicBezTo>
                      <a:pt x="51" y="18"/>
                      <a:pt x="50" y="18"/>
                      <a:pt x="49" y="18"/>
                    </a:cubicBezTo>
                    <a:close/>
                    <a:moveTo>
                      <a:pt x="61" y="22"/>
                    </a:moveTo>
                    <a:cubicBezTo>
                      <a:pt x="60" y="21"/>
                      <a:pt x="58" y="21"/>
                      <a:pt x="57" y="21"/>
                    </a:cubicBezTo>
                    <a:cubicBezTo>
                      <a:pt x="56" y="22"/>
                      <a:pt x="56" y="23"/>
                      <a:pt x="55" y="25"/>
                    </a:cubicBezTo>
                    <a:cubicBezTo>
                      <a:pt x="55" y="26"/>
                      <a:pt x="55" y="28"/>
                      <a:pt x="54" y="29"/>
                    </a:cubicBezTo>
                    <a:cubicBezTo>
                      <a:pt x="56" y="29"/>
                      <a:pt x="58" y="29"/>
                      <a:pt x="60" y="29"/>
                    </a:cubicBezTo>
                    <a:cubicBezTo>
                      <a:pt x="62" y="29"/>
                      <a:pt x="64" y="29"/>
                      <a:pt x="66" y="29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22"/>
                      <a:pt x="63" y="22"/>
                      <a:pt x="61" y="22"/>
                    </a:cubicBezTo>
                    <a:close/>
                    <a:moveTo>
                      <a:pt x="82" y="21"/>
                    </a:moveTo>
                    <a:cubicBezTo>
                      <a:pt x="78" y="22"/>
                      <a:pt x="75" y="22"/>
                      <a:pt x="72" y="22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74" y="29"/>
                      <a:pt x="76" y="29"/>
                      <a:pt x="78" y="29"/>
                    </a:cubicBezTo>
                    <a:cubicBezTo>
                      <a:pt x="80" y="29"/>
                      <a:pt x="82" y="29"/>
                      <a:pt x="84" y="29"/>
                    </a:cubicBezTo>
                    <a:cubicBezTo>
                      <a:pt x="84" y="28"/>
                      <a:pt x="83" y="27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3" y="24"/>
                      <a:pt x="82" y="22"/>
                      <a:pt x="82" y="21"/>
                    </a:cubicBezTo>
                    <a:close/>
                    <a:moveTo>
                      <a:pt x="76" y="17"/>
                    </a:moveTo>
                    <a:cubicBezTo>
                      <a:pt x="77" y="16"/>
                      <a:pt x="78" y="16"/>
                      <a:pt x="79" y="16"/>
                    </a:cubicBezTo>
                    <a:cubicBezTo>
                      <a:pt x="78" y="14"/>
                      <a:pt x="77" y="12"/>
                      <a:pt x="75" y="11"/>
                    </a:cubicBezTo>
                    <a:cubicBezTo>
                      <a:pt x="74" y="10"/>
                      <a:pt x="73" y="9"/>
                      <a:pt x="72" y="8"/>
                    </a:cubicBezTo>
                    <a:cubicBezTo>
                      <a:pt x="72" y="9"/>
                      <a:pt x="72" y="10"/>
                      <a:pt x="72" y="12"/>
                    </a:cubicBezTo>
                    <a:cubicBezTo>
                      <a:pt x="72" y="14"/>
                      <a:pt x="72" y="15"/>
                      <a:pt x="72" y="17"/>
                    </a:cubicBezTo>
                    <a:cubicBezTo>
                      <a:pt x="73" y="17"/>
                      <a:pt x="74" y="17"/>
                      <a:pt x="76" y="17"/>
                    </a:cubicBezTo>
                    <a:close/>
                    <a:moveTo>
                      <a:pt x="63" y="16"/>
                    </a:moveTo>
                    <a:cubicBezTo>
                      <a:pt x="64" y="17"/>
                      <a:pt x="65" y="17"/>
                      <a:pt x="66" y="17"/>
                    </a:cubicBezTo>
                    <a:cubicBezTo>
                      <a:pt x="66" y="15"/>
                      <a:pt x="66" y="13"/>
                      <a:pt x="66" y="12"/>
                    </a:cubicBezTo>
                    <a:cubicBezTo>
                      <a:pt x="66" y="10"/>
                      <a:pt x="66" y="9"/>
                      <a:pt x="66" y="8"/>
                    </a:cubicBezTo>
                    <a:cubicBezTo>
                      <a:pt x="65" y="9"/>
                      <a:pt x="64" y="10"/>
                      <a:pt x="63" y="11"/>
                    </a:cubicBezTo>
                    <a:cubicBezTo>
                      <a:pt x="61" y="12"/>
                      <a:pt x="60" y="14"/>
                      <a:pt x="59" y="16"/>
                    </a:cubicBezTo>
                    <a:cubicBezTo>
                      <a:pt x="60" y="16"/>
                      <a:pt x="61" y="16"/>
                      <a:pt x="63" y="1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6" name="Group 33"/>
              <p:cNvGrpSpPr/>
              <p:nvPr/>
            </p:nvGrpSpPr>
            <p:grpSpPr>
              <a:xfrm>
                <a:off x="6519341" y="2788304"/>
                <a:ext cx="1594926" cy="1298517"/>
                <a:chOff x="957484" y="4001900"/>
                <a:chExt cx="2126568" cy="1731356"/>
              </a:xfrm>
            </p:grpSpPr>
            <p:sp>
              <p:nvSpPr>
                <p:cNvPr id="17" name="TextBox 34"/>
                <p:cNvSpPr txBox="1"/>
                <p:nvPr/>
              </p:nvSpPr>
              <p:spPr bwMode="auto">
                <a:xfrm>
                  <a:off x="957484" y="4001900"/>
                  <a:ext cx="2126568" cy="8597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b" anchorCtr="1">
                  <a:normAutofit/>
                </a:bodyPr>
                <a:lstStyle/>
                <a:p>
                  <a:pPr algn="ctr" latinLnBrk="0"/>
                  <a:r>
                    <a:rPr lang="zh-CN" altLang="en-US" sz="1867" dirty="0">
                      <a:solidFill>
                        <a:schemeClr val="accent4">
                          <a:lumMod val="10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小标题</a:t>
                  </a:r>
                </a:p>
              </p:txBody>
            </p:sp>
            <p:sp>
              <p:nvSpPr>
                <p:cNvPr id="34" name="TextBox 35"/>
                <p:cNvSpPr txBox="1"/>
                <p:nvPr/>
              </p:nvSpPr>
              <p:spPr bwMode="auto">
                <a:xfrm>
                  <a:off x="957484" y="4861639"/>
                  <a:ext cx="2126568" cy="871617"/>
                </a:xfrm>
                <a:prstGeom prst="rect">
                  <a:avLst/>
                </a:prstGeom>
                <a:noFill/>
              </p:spPr>
              <p:txBody>
                <a:bodyPr wrap="square" lIns="120000" tIns="62400" rIns="120000" bIns="62400" anchor="ctr" anchorCtr="1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333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输入替换内容</a:t>
                  </a:r>
                  <a:r>
                    <a:rPr lang="en-US" altLang="zh-CN" sz="1333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58pic.com</a:t>
                  </a:r>
                  <a:r>
                    <a:rPr lang="zh-CN" altLang="en-US" sz="1333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输入替换内容</a:t>
                  </a:r>
                  <a:r>
                    <a:rPr lang="en-US" altLang="zh-CN" sz="1333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58pic.com</a:t>
                  </a:r>
                  <a:endParaRPr lang="en-US" altLang="zh-CN" sz="13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5460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574">
        <p:split orient="vert"/>
      </p:transition>
    </mc:Choice>
    <mc:Fallback>
      <p:transition spd="slow" advClick="0" advTm="2574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3148471" y="1412026"/>
            <a:ext cx="1678023" cy="3597836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0904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 rot="5400000">
            <a:off x="1396534" y="2889926"/>
            <a:ext cx="3128221" cy="6420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172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172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-10247" y="5474311"/>
            <a:ext cx="12212496" cy="1383501"/>
          </a:xfrm>
          <a:custGeom>
            <a:avLst/>
            <a:gdLst>
              <a:gd name="T0" fmla="*/ 0 w 5734"/>
              <a:gd name="T1" fmla="*/ 0 h 931"/>
              <a:gd name="T2" fmla="*/ 167 w 5734"/>
              <a:gd name="T3" fmla="*/ 73 h 931"/>
              <a:gd name="T4" fmla="*/ 340 w 5734"/>
              <a:gd name="T5" fmla="*/ 143 h 931"/>
              <a:gd name="T6" fmla="*/ 522 w 5734"/>
              <a:gd name="T7" fmla="*/ 206 h 931"/>
              <a:gd name="T8" fmla="*/ 711 w 5734"/>
              <a:gd name="T9" fmla="*/ 266 h 931"/>
              <a:gd name="T10" fmla="*/ 907 w 5734"/>
              <a:gd name="T11" fmla="*/ 320 h 931"/>
              <a:gd name="T12" fmla="*/ 1109 w 5734"/>
              <a:gd name="T13" fmla="*/ 369 h 931"/>
              <a:gd name="T14" fmla="*/ 1315 w 5734"/>
              <a:gd name="T15" fmla="*/ 415 h 931"/>
              <a:gd name="T16" fmla="*/ 1529 w 5734"/>
              <a:gd name="T17" fmla="*/ 455 h 931"/>
              <a:gd name="T18" fmla="*/ 1746 w 5734"/>
              <a:gd name="T19" fmla="*/ 490 h 931"/>
              <a:gd name="T20" fmla="*/ 1966 w 5734"/>
              <a:gd name="T21" fmla="*/ 520 h 931"/>
              <a:gd name="T22" fmla="*/ 2189 w 5734"/>
              <a:gd name="T23" fmla="*/ 544 h 931"/>
              <a:gd name="T24" fmla="*/ 2416 w 5734"/>
              <a:gd name="T25" fmla="*/ 563 h 931"/>
              <a:gd name="T26" fmla="*/ 2644 w 5734"/>
              <a:gd name="T27" fmla="*/ 579 h 931"/>
              <a:gd name="T28" fmla="*/ 2873 w 5734"/>
              <a:gd name="T29" fmla="*/ 588 h 931"/>
              <a:gd name="T30" fmla="*/ 3104 w 5734"/>
              <a:gd name="T31" fmla="*/ 593 h 931"/>
              <a:gd name="T32" fmla="*/ 3336 w 5734"/>
              <a:gd name="T33" fmla="*/ 591 h 931"/>
              <a:gd name="T34" fmla="*/ 3567 w 5734"/>
              <a:gd name="T35" fmla="*/ 586 h 931"/>
              <a:gd name="T36" fmla="*/ 3798 w 5734"/>
              <a:gd name="T37" fmla="*/ 576 h 931"/>
              <a:gd name="T38" fmla="*/ 4025 w 5734"/>
              <a:gd name="T39" fmla="*/ 560 h 931"/>
              <a:gd name="T40" fmla="*/ 4253 w 5734"/>
              <a:gd name="T41" fmla="*/ 539 h 931"/>
              <a:gd name="T42" fmla="*/ 4477 w 5734"/>
              <a:gd name="T43" fmla="*/ 511 h 931"/>
              <a:gd name="T44" fmla="*/ 4698 w 5734"/>
              <a:gd name="T45" fmla="*/ 479 h 931"/>
              <a:gd name="T46" fmla="*/ 4915 w 5734"/>
              <a:gd name="T47" fmla="*/ 443 h 931"/>
              <a:gd name="T48" fmla="*/ 5127 w 5734"/>
              <a:gd name="T49" fmla="*/ 401 h 931"/>
              <a:gd name="T50" fmla="*/ 5335 w 5734"/>
              <a:gd name="T51" fmla="*/ 352 h 931"/>
              <a:gd name="T52" fmla="*/ 5538 w 5734"/>
              <a:gd name="T53" fmla="*/ 299 h 931"/>
              <a:gd name="T54" fmla="*/ 5734 w 5734"/>
              <a:gd name="T55" fmla="*/ 240 h 931"/>
              <a:gd name="T56" fmla="*/ 5734 w 5734"/>
              <a:gd name="T57" fmla="*/ 931 h 931"/>
              <a:gd name="T58" fmla="*/ 0 w 5734"/>
              <a:gd name="T59" fmla="*/ 931 h 931"/>
              <a:gd name="T60" fmla="*/ 0 w 5734"/>
              <a:gd name="T6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734" h="931">
                <a:moveTo>
                  <a:pt x="0" y="0"/>
                </a:moveTo>
                <a:lnTo>
                  <a:pt x="167" y="73"/>
                </a:lnTo>
                <a:lnTo>
                  <a:pt x="340" y="143"/>
                </a:lnTo>
                <a:lnTo>
                  <a:pt x="522" y="206"/>
                </a:lnTo>
                <a:lnTo>
                  <a:pt x="711" y="266"/>
                </a:lnTo>
                <a:lnTo>
                  <a:pt x="907" y="320"/>
                </a:lnTo>
                <a:lnTo>
                  <a:pt x="1109" y="369"/>
                </a:lnTo>
                <a:lnTo>
                  <a:pt x="1315" y="415"/>
                </a:lnTo>
                <a:lnTo>
                  <a:pt x="1529" y="455"/>
                </a:lnTo>
                <a:lnTo>
                  <a:pt x="1746" y="490"/>
                </a:lnTo>
                <a:lnTo>
                  <a:pt x="1966" y="520"/>
                </a:lnTo>
                <a:lnTo>
                  <a:pt x="2189" y="544"/>
                </a:lnTo>
                <a:lnTo>
                  <a:pt x="2416" y="563"/>
                </a:lnTo>
                <a:lnTo>
                  <a:pt x="2644" y="579"/>
                </a:lnTo>
                <a:lnTo>
                  <a:pt x="2873" y="588"/>
                </a:lnTo>
                <a:lnTo>
                  <a:pt x="3104" y="593"/>
                </a:lnTo>
                <a:lnTo>
                  <a:pt x="3336" y="591"/>
                </a:lnTo>
                <a:lnTo>
                  <a:pt x="3567" y="586"/>
                </a:lnTo>
                <a:lnTo>
                  <a:pt x="3798" y="576"/>
                </a:lnTo>
                <a:lnTo>
                  <a:pt x="4025" y="560"/>
                </a:lnTo>
                <a:lnTo>
                  <a:pt x="4253" y="539"/>
                </a:lnTo>
                <a:lnTo>
                  <a:pt x="4477" y="511"/>
                </a:lnTo>
                <a:lnTo>
                  <a:pt x="4698" y="479"/>
                </a:lnTo>
                <a:lnTo>
                  <a:pt x="4915" y="443"/>
                </a:lnTo>
                <a:lnTo>
                  <a:pt x="5127" y="401"/>
                </a:lnTo>
                <a:lnTo>
                  <a:pt x="5335" y="352"/>
                </a:lnTo>
                <a:lnTo>
                  <a:pt x="5538" y="299"/>
                </a:lnTo>
                <a:lnTo>
                  <a:pt x="5734" y="240"/>
                </a:lnTo>
                <a:lnTo>
                  <a:pt x="5734" y="931"/>
                </a:lnTo>
                <a:lnTo>
                  <a:pt x="0" y="9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endParaRPr lang="zh-CN" altLang="en-US" sz="1707"/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-10247" y="5789350"/>
            <a:ext cx="12212496" cy="1068461"/>
          </a:xfrm>
          <a:custGeom>
            <a:avLst/>
            <a:gdLst>
              <a:gd name="T0" fmla="*/ 5734 w 5734"/>
              <a:gd name="T1" fmla="*/ 0 h 719"/>
              <a:gd name="T2" fmla="*/ 5734 w 5734"/>
              <a:gd name="T3" fmla="*/ 719 h 719"/>
              <a:gd name="T4" fmla="*/ 0 w 5734"/>
              <a:gd name="T5" fmla="*/ 719 h 719"/>
              <a:gd name="T6" fmla="*/ 0 w 5734"/>
              <a:gd name="T7" fmla="*/ 71 h 719"/>
              <a:gd name="T8" fmla="*/ 230 w 5734"/>
              <a:gd name="T9" fmla="*/ 131 h 719"/>
              <a:gd name="T10" fmla="*/ 459 w 5734"/>
              <a:gd name="T11" fmla="*/ 185 h 719"/>
              <a:gd name="T12" fmla="*/ 690 w 5734"/>
              <a:gd name="T13" fmla="*/ 236 h 719"/>
              <a:gd name="T14" fmla="*/ 921 w 5734"/>
              <a:gd name="T15" fmla="*/ 281 h 719"/>
              <a:gd name="T16" fmla="*/ 1154 w 5734"/>
              <a:gd name="T17" fmla="*/ 323 h 719"/>
              <a:gd name="T18" fmla="*/ 1389 w 5734"/>
              <a:gd name="T19" fmla="*/ 358 h 719"/>
              <a:gd name="T20" fmla="*/ 1627 w 5734"/>
              <a:gd name="T21" fmla="*/ 390 h 719"/>
              <a:gd name="T22" fmla="*/ 1865 w 5734"/>
              <a:gd name="T23" fmla="*/ 416 h 719"/>
              <a:gd name="T24" fmla="*/ 2105 w 5734"/>
              <a:gd name="T25" fmla="*/ 435 h 719"/>
              <a:gd name="T26" fmla="*/ 2348 w 5734"/>
              <a:gd name="T27" fmla="*/ 449 h 719"/>
              <a:gd name="T28" fmla="*/ 2593 w 5734"/>
              <a:gd name="T29" fmla="*/ 456 h 719"/>
              <a:gd name="T30" fmla="*/ 2842 w 5734"/>
              <a:gd name="T31" fmla="*/ 456 h 719"/>
              <a:gd name="T32" fmla="*/ 3094 w 5734"/>
              <a:gd name="T33" fmla="*/ 451 h 719"/>
              <a:gd name="T34" fmla="*/ 3348 w 5734"/>
              <a:gd name="T35" fmla="*/ 439 h 719"/>
              <a:gd name="T36" fmla="*/ 3605 w 5734"/>
              <a:gd name="T37" fmla="*/ 420 h 719"/>
              <a:gd name="T38" fmla="*/ 3868 w 5734"/>
              <a:gd name="T39" fmla="*/ 393 h 719"/>
              <a:gd name="T40" fmla="*/ 4132 w 5734"/>
              <a:gd name="T41" fmla="*/ 358 h 719"/>
              <a:gd name="T42" fmla="*/ 4402 w 5734"/>
              <a:gd name="T43" fmla="*/ 316 h 719"/>
              <a:gd name="T44" fmla="*/ 4675 w 5734"/>
              <a:gd name="T45" fmla="*/ 266 h 719"/>
              <a:gd name="T46" fmla="*/ 4953 w 5734"/>
              <a:gd name="T47" fmla="*/ 208 h 719"/>
              <a:gd name="T48" fmla="*/ 5235 w 5734"/>
              <a:gd name="T49" fmla="*/ 141 h 719"/>
              <a:gd name="T50" fmla="*/ 5349 w 5734"/>
              <a:gd name="T51" fmla="*/ 113 h 719"/>
              <a:gd name="T52" fmla="*/ 5456 w 5734"/>
              <a:gd name="T53" fmla="*/ 85 h 719"/>
              <a:gd name="T54" fmla="*/ 5556 w 5734"/>
              <a:gd name="T55" fmla="*/ 57 h 719"/>
              <a:gd name="T56" fmla="*/ 5648 w 5734"/>
              <a:gd name="T57" fmla="*/ 29 h 719"/>
              <a:gd name="T58" fmla="*/ 5734 w 5734"/>
              <a:gd name="T59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734" h="719">
                <a:moveTo>
                  <a:pt x="5734" y="0"/>
                </a:moveTo>
                <a:lnTo>
                  <a:pt x="5734" y="719"/>
                </a:lnTo>
                <a:lnTo>
                  <a:pt x="0" y="719"/>
                </a:lnTo>
                <a:lnTo>
                  <a:pt x="0" y="71"/>
                </a:lnTo>
                <a:lnTo>
                  <a:pt x="230" y="131"/>
                </a:lnTo>
                <a:lnTo>
                  <a:pt x="459" y="185"/>
                </a:lnTo>
                <a:lnTo>
                  <a:pt x="690" y="236"/>
                </a:lnTo>
                <a:lnTo>
                  <a:pt x="921" y="281"/>
                </a:lnTo>
                <a:lnTo>
                  <a:pt x="1154" y="323"/>
                </a:lnTo>
                <a:lnTo>
                  <a:pt x="1389" y="358"/>
                </a:lnTo>
                <a:lnTo>
                  <a:pt x="1627" y="390"/>
                </a:lnTo>
                <a:lnTo>
                  <a:pt x="1865" y="416"/>
                </a:lnTo>
                <a:lnTo>
                  <a:pt x="2105" y="435"/>
                </a:lnTo>
                <a:lnTo>
                  <a:pt x="2348" y="449"/>
                </a:lnTo>
                <a:lnTo>
                  <a:pt x="2593" y="456"/>
                </a:lnTo>
                <a:lnTo>
                  <a:pt x="2842" y="456"/>
                </a:lnTo>
                <a:lnTo>
                  <a:pt x="3094" y="451"/>
                </a:lnTo>
                <a:lnTo>
                  <a:pt x="3348" y="439"/>
                </a:lnTo>
                <a:lnTo>
                  <a:pt x="3605" y="420"/>
                </a:lnTo>
                <a:lnTo>
                  <a:pt x="3868" y="393"/>
                </a:lnTo>
                <a:lnTo>
                  <a:pt x="4132" y="358"/>
                </a:lnTo>
                <a:lnTo>
                  <a:pt x="4402" y="316"/>
                </a:lnTo>
                <a:lnTo>
                  <a:pt x="4675" y="266"/>
                </a:lnTo>
                <a:lnTo>
                  <a:pt x="4953" y="208"/>
                </a:lnTo>
                <a:lnTo>
                  <a:pt x="5235" y="141"/>
                </a:lnTo>
                <a:lnTo>
                  <a:pt x="5349" y="113"/>
                </a:lnTo>
                <a:lnTo>
                  <a:pt x="5456" y="85"/>
                </a:lnTo>
                <a:lnTo>
                  <a:pt x="5556" y="57"/>
                </a:lnTo>
                <a:lnTo>
                  <a:pt x="5648" y="29"/>
                </a:lnTo>
                <a:lnTo>
                  <a:pt x="573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/>
          <a:p>
            <a:endParaRPr lang="zh-CN" altLang="en-US" sz="1707" dirty="0"/>
          </a:p>
        </p:txBody>
      </p:sp>
      <p:grpSp>
        <p:nvGrpSpPr>
          <p:cNvPr id="16" name="组合 41">
            <a:extLst>
              <a:ext uri="{FF2B5EF4-FFF2-40B4-BE49-F238E27FC236}">
                <a16:creationId xmlns:a16="http://schemas.microsoft.com/office/drawing/2014/main" id="{7B29263C-9C77-45C5-9F71-F9FDD96550C1}"/>
              </a:ext>
            </a:extLst>
          </p:cNvPr>
          <p:cNvGrpSpPr>
            <a:grpSpLocks/>
          </p:cNvGrpSpPr>
          <p:nvPr/>
        </p:nvGrpSpPr>
        <p:grpSpPr bwMode="auto">
          <a:xfrm>
            <a:off x="5251189" y="1988839"/>
            <a:ext cx="582063" cy="527019"/>
            <a:chOff x="2727102" y="1805798"/>
            <a:chExt cx="789301" cy="714855"/>
          </a:xfrm>
        </p:grpSpPr>
        <p:grpSp>
          <p:nvGrpSpPr>
            <p:cNvPr id="17" name="组合 35">
              <a:extLst>
                <a:ext uri="{FF2B5EF4-FFF2-40B4-BE49-F238E27FC236}">
                  <a16:creationId xmlns:a16="http://schemas.microsoft.com/office/drawing/2014/main" id="{D41C2545-CC20-417B-9EDC-101862D770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9E48366-7675-415B-A762-33BC0BC261CE}"/>
                  </a:ext>
                </a:extLst>
              </p:cNvPr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矩形 34">
                <a:extLst>
                  <a:ext uri="{FF2B5EF4-FFF2-40B4-BE49-F238E27FC236}">
                    <a16:creationId xmlns:a16="http://schemas.microsoft.com/office/drawing/2014/main" id="{F1239FB5-AE5C-4043-B2DC-186812FD5631}"/>
                  </a:ext>
                </a:extLst>
              </p:cNvPr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" name="文本框 39">
              <a:extLst>
                <a:ext uri="{FF2B5EF4-FFF2-40B4-BE49-F238E27FC236}">
                  <a16:creationId xmlns:a16="http://schemas.microsoft.com/office/drawing/2014/main" id="{C683556A-9B25-4334-B728-362CFC4086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8844" y="1805798"/>
              <a:ext cx="674293" cy="68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667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01</a:t>
              </a:r>
              <a:endParaRPr lang="zh-CN" altLang="en-US" sz="2667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42">
            <a:extLst>
              <a:ext uri="{FF2B5EF4-FFF2-40B4-BE49-F238E27FC236}">
                <a16:creationId xmlns:a16="http://schemas.microsoft.com/office/drawing/2014/main" id="{55F26E3E-746D-4E1E-BFD2-5CA6A923AEFB}"/>
              </a:ext>
            </a:extLst>
          </p:cNvPr>
          <p:cNvGrpSpPr>
            <a:grpSpLocks/>
          </p:cNvGrpSpPr>
          <p:nvPr/>
        </p:nvGrpSpPr>
        <p:grpSpPr bwMode="auto">
          <a:xfrm>
            <a:off x="6093947" y="1990927"/>
            <a:ext cx="3774627" cy="524935"/>
            <a:chOff x="3859762" y="1809521"/>
            <a:chExt cx="5116559" cy="711133"/>
          </a:xfrm>
        </p:grpSpPr>
        <p:grpSp>
          <p:nvGrpSpPr>
            <p:cNvPr id="32" name="组合 36">
              <a:extLst>
                <a:ext uri="{FF2B5EF4-FFF2-40B4-BE49-F238E27FC236}">
                  <a16:creationId xmlns:a16="http://schemas.microsoft.com/office/drawing/2014/main" id="{B1CA503B-56F3-41E2-9714-AB824DF025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706A0DB7-B466-4B04-B8D0-62D9832F158A}"/>
                  </a:ext>
                </a:extLst>
              </p:cNvPr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A88F4D8-1B26-47BB-95BD-790CCB239F0F}"/>
                  </a:ext>
                </a:extLst>
              </p:cNvPr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E1FED6F-8AB3-4C47-956B-4193F8FC031F}"/>
                </a:ext>
              </a:extLst>
            </p:cNvPr>
            <p:cNvSpPr/>
            <p:nvPr/>
          </p:nvSpPr>
          <p:spPr>
            <a:xfrm>
              <a:off x="4943775" y="1868799"/>
              <a:ext cx="2479705" cy="569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zh-CN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年度工作概述</a:t>
              </a:r>
            </a:p>
          </p:txBody>
        </p:sp>
      </p:grpSp>
      <p:grpSp>
        <p:nvGrpSpPr>
          <p:cNvPr id="36" name="组合 41">
            <a:extLst>
              <a:ext uri="{FF2B5EF4-FFF2-40B4-BE49-F238E27FC236}">
                <a16:creationId xmlns:a16="http://schemas.microsoft.com/office/drawing/2014/main" id="{0BEF383A-8EA6-4850-BA62-4266EE9038F5}"/>
              </a:ext>
            </a:extLst>
          </p:cNvPr>
          <p:cNvGrpSpPr>
            <a:grpSpLocks/>
          </p:cNvGrpSpPr>
          <p:nvPr/>
        </p:nvGrpSpPr>
        <p:grpSpPr bwMode="auto">
          <a:xfrm>
            <a:off x="5251189" y="2675120"/>
            <a:ext cx="582062" cy="527019"/>
            <a:chOff x="2727102" y="1805798"/>
            <a:chExt cx="789301" cy="714855"/>
          </a:xfrm>
        </p:grpSpPr>
        <p:grpSp>
          <p:nvGrpSpPr>
            <p:cNvPr id="37" name="组合 35">
              <a:extLst>
                <a:ext uri="{FF2B5EF4-FFF2-40B4-BE49-F238E27FC236}">
                  <a16:creationId xmlns:a16="http://schemas.microsoft.com/office/drawing/2014/main" id="{ACA8500A-6B15-4F4F-AC32-0771A89D6D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63C87E4-CA31-49E3-B1D2-092EE16A7D08}"/>
                  </a:ext>
                </a:extLst>
              </p:cNvPr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矩形 34">
                <a:extLst>
                  <a:ext uri="{FF2B5EF4-FFF2-40B4-BE49-F238E27FC236}">
                    <a16:creationId xmlns:a16="http://schemas.microsoft.com/office/drawing/2014/main" id="{A5561029-C701-4CD2-B5CF-19DE803FF2B1}"/>
                  </a:ext>
                </a:extLst>
              </p:cNvPr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文本框 39">
              <a:extLst>
                <a:ext uri="{FF2B5EF4-FFF2-40B4-BE49-F238E27FC236}">
                  <a16:creationId xmlns:a16="http://schemas.microsoft.com/office/drawing/2014/main" id="{29E8EADA-4553-4FD8-96CC-4D5E37BF3D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584" y="1805798"/>
              <a:ext cx="730812" cy="68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667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02</a:t>
              </a:r>
              <a:endParaRPr lang="zh-CN" altLang="en-US" sz="2667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2">
            <a:extLst>
              <a:ext uri="{FF2B5EF4-FFF2-40B4-BE49-F238E27FC236}">
                <a16:creationId xmlns:a16="http://schemas.microsoft.com/office/drawing/2014/main" id="{14284187-ACEA-4A2D-87F4-1CF3253B35DD}"/>
              </a:ext>
            </a:extLst>
          </p:cNvPr>
          <p:cNvGrpSpPr>
            <a:grpSpLocks/>
          </p:cNvGrpSpPr>
          <p:nvPr/>
        </p:nvGrpSpPr>
        <p:grpSpPr bwMode="auto">
          <a:xfrm>
            <a:off x="6093947" y="2677205"/>
            <a:ext cx="3774627" cy="524935"/>
            <a:chOff x="3859762" y="1809521"/>
            <a:chExt cx="5116559" cy="711133"/>
          </a:xfrm>
        </p:grpSpPr>
        <p:grpSp>
          <p:nvGrpSpPr>
            <p:cNvPr id="42" name="组合 36">
              <a:extLst>
                <a:ext uri="{FF2B5EF4-FFF2-40B4-BE49-F238E27FC236}">
                  <a16:creationId xmlns:a16="http://schemas.microsoft.com/office/drawing/2014/main" id="{86830D1C-1483-4286-BA14-105C09A8B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57EE891-0451-418E-BA96-7B26EF79DFDC}"/>
                  </a:ext>
                </a:extLst>
              </p:cNvPr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矩形 34">
                <a:extLst>
                  <a:ext uri="{FF2B5EF4-FFF2-40B4-BE49-F238E27FC236}">
                    <a16:creationId xmlns:a16="http://schemas.microsoft.com/office/drawing/2014/main" id="{B1B6E2B9-7887-4AB5-A00B-1722E618AA80}"/>
                  </a:ext>
                </a:extLst>
              </p:cNvPr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3DDE0875-F508-4B99-B4F2-741178B173C3}"/>
                </a:ext>
              </a:extLst>
            </p:cNvPr>
            <p:cNvSpPr/>
            <p:nvPr/>
          </p:nvSpPr>
          <p:spPr>
            <a:xfrm>
              <a:off x="4943775" y="1868799"/>
              <a:ext cx="2479705" cy="569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zh-CN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工作完成情况</a:t>
              </a:r>
            </a:p>
          </p:txBody>
        </p:sp>
      </p:grpSp>
      <p:grpSp>
        <p:nvGrpSpPr>
          <p:cNvPr id="46" name="组合 41">
            <a:extLst>
              <a:ext uri="{FF2B5EF4-FFF2-40B4-BE49-F238E27FC236}">
                <a16:creationId xmlns:a16="http://schemas.microsoft.com/office/drawing/2014/main" id="{9058351E-9894-494C-AFC7-AFA5E2823CFD}"/>
              </a:ext>
            </a:extLst>
          </p:cNvPr>
          <p:cNvGrpSpPr>
            <a:grpSpLocks/>
          </p:cNvGrpSpPr>
          <p:nvPr/>
        </p:nvGrpSpPr>
        <p:grpSpPr bwMode="auto">
          <a:xfrm>
            <a:off x="5251187" y="3379459"/>
            <a:ext cx="583178" cy="527019"/>
            <a:chOff x="2727102" y="1805798"/>
            <a:chExt cx="790815" cy="714855"/>
          </a:xfrm>
        </p:grpSpPr>
        <p:grpSp>
          <p:nvGrpSpPr>
            <p:cNvPr id="47" name="组合 35">
              <a:extLst>
                <a:ext uri="{FF2B5EF4-FFF2-40B4-BE49-F238E27FC236}">
                  <a16:creationId xmlns:a16="http://schemas.microsoft.com/office/drawing/2014/main" id="{7672EC09-7640-4E92-8B6F-E676DA4CF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B22ACA0B-11A1-4D13-B40C-9AD883469973}"/>
                  </a:ext>
                </a:extLst>
              </p:cNvPr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矩形 34">
                <a:extLst>
                  <a:ext uri="{FF2B5EF4-FFF2-40B4-BE49-F238E27FC236}">
                    <a16:creationId xmlns:a16="http://schemas.microsoft.com/office/drawing/2014/main" id="{4D1C06AD-E61D-4803-A6C0-D4B597A57AFF}"/>
                  </a:ext>
                </a:extLst>
              </p:cNvPr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文本框 39">
              <a:extLst>
                <a:ext uri="{FF2B5EF4-FFF2-40B4-BE49-F238E27FC236}">
                  <a16:creationId xmlns:a16="http://schemas.microsoft.com/office/drawing/2014/main" id="{D09E2BFA-4604-4B2C-BC31-13BD0543B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4064" y="1805798"/>
              <a:ext cx="743853" cy="68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667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03</a:t>
              </a:r>
              <a:endParaRPr lang="zh-CN" altLang="en-US" sz="2667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42">
            <a:extLst>
              <a:ext uri="{FF2B5EF4-FFF2-40B4-BE49-F238E27FC236}">
                <a16:creationId xmlns:a16="http://schemas.microsoft.com/office/drawing/2014/main" id="{C0978AB4-191F-41FA-A23B-E003451AC8DD}"/>
              </a:ext>
            </a:extLst>
          </p:cNvPr>
          <p:cNvGrpSpPr>
            <a:grpSpLocks/>
          </p:cNvGrpSpPr>
          <p:nvPr/>
        </p:nvGrpSpPr>
        <p:grpSpPr bwMode="auto">
          <a:xfrm>
            <a:off x="6093947" y="3381547"/>
            <a:ext cx="3774627" cy="524935"/>
            <a:chOff x="3859762" y="1809521"/>
            <a:chExt cx="5116559" cy="711133"/>
          </a:xfrm>
        </p:grpSpPr>
        <p:grpSp>
          <p:nvGrpSpPr>
            <p:cNvPr id="52" name="组合 36">
              <a:extLst>
                <a:ext uri="{FF2B5EF4-FFF2-40B4-BE49-F238E27FC236}">
                  <a16:creationId xmlns:a16="http://schemas.microsoft.com/office/drawing/2014/main" id="{FCB9290B-C1B3-4752-A075-D36C802824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5F76EE4-04D3-418B-8DA8-818974B0FB6E}"/>
                  </a:ext>
                </a:extLst>
              </p:cNvPr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矩形 34">
                <a:extLst>
                  <a:ext uri="{FF2B5EF4-FFF2-40B4-BE49-F238E27FC236}">
                    <a16:creationId xmlns:a16="http://schemas.microsoft.com/office/drawing/2014/main" id="{1FF408F0-61ED-47C8-A5E0-C51987E5125B}"/>
                  </a:ext>
                </a:extLst>
              </p:cNvPr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E7017ACA-3468-4704-B970-A94B4003D150}"/>
                </a:ext>
              </a:extLst>
            </p:cNvPr>
            <p:cNvSpPr/>
            <p:nvPr/>
          </p:nvSpPr>
          <p:spPr>
            <a:xfrm>
              <a:off x="4943775" y="1868799"/>
              <a:ext cx="2479705" cy="569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zh-CN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成功项目展示</a:t>
              </a:r>
            </a:p>
          </p:txBody>
        </p:sp>
      </p:grpSp>
      <p:grpSp>
        <p:nvGrpSpPr>
          <p:cNvPr id="56" name="组合 41">
            <a:extLst>
              <a:ext uri="{FF2B5EF4-FFF2-40B4-BE49-F238E27FC236}">
                <a16:creationId xmlns:a16="http://schemas.microsoft.com/office/drawing/2014/main" id="{24A8EF47-A6D5-4939-B823-9C7417F5B034}"/>
              </a:ext>
            </a:extLst>
          </p:cNvPr>
          <p:cNvGrpSpPr>
            <a:grpSpLocks/>
          </p:cNvGrpSpPr>
          <p:nvPr/>
        </p:nvGrpSpPr>
        <p:grpSpPr bwMode="auto">
          <a:xfrm>
            <a:off x="5251188" y="4119919"/>
            <a:ext cx="582062" cy="527019"/>
            <a:chOff x="2727102" y="1805798"/>
            <a:chExt cx="789301" cy="714855"/>
          </a:xfrm>
        </p:grpSpPr>
        <p:grpSp>
          <p:nvGrpSpPr>
            <p:cNvPr id="57" name="组合 35">
              <a:extLst>
                <a:ext uri="{FF2B5EF4-FFF2-40B4-BE49-F238E27FC236}">
                  <a16:creationId xmlns:a16="http://schemas.microsoft.com/office/drawing/2014/main" id="{E44626B5-2C28-4132-B624-A452CC79C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7E8716D7-686B-4734-9BA4-F817D81CAB7F}"/>
                  </a:ext>
                </a:extLst>
              </p:cNvPr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矩形 34">
                <a:extLst>
                  <a:ext uri="{FF2B5EF4-FFF2-40B4-BE49-F238E27FC236}">
                    <a16:creationId xmlns:a16="http://schemas.microsoft.com/office/drawing/2014/main" id="{8C1D9D7D-4591-4295-9920-8ACAECFD65D5}"/>
                  </a:ext>
                </a:extLst>
              </p:cNvPr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文本框 39">
              <a:extLst>
                <a:ext uri="{FF2B5EF4-FFF2-40B4-BE49-F238E27FC236}">
                  <a16:creationId xmlns:a16="http://schemas.microsoft.com/office/drawing/2014/main" id="{783A6799-CE17-441E-991D-FFE8E7A2B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0586" y="1805798"/>
              <a:ext cx="730812" cy="68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667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04</a:t>
              </a:r>
              <a:endParaRPr lang="zh-CN" altLang="en-US" sz="2667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1" name="组合 42">
            <a:extLst>
              <a:ext uri="{FF2B5EF4-FFF2-40B4-BE49-F238E27FC236}">
                <a16:creationId xmlns:a16="http://schemas.microsoft.com/office/drawing/2014/main" id="{9328547F-1F8F-4112-A2E8-518F86BABC02}"/>
              </a:ext>
            </a:extLst>
          </p:cNvPr>
          <p:cNvGrpSpPr>
            <a:grpSpLocks/>
          </p:cNvGrpSpPr>
          <p:nvPr/>
        </p:nvGrpSpPr>
        <p:grpSpPr bwMode="auto">
          <a:xfrm>
            <a:off x="6093947" y="4122005"/>
            <a:ext cx="3774627" cy="524935"/>
            <a:chOff x="3859762" y="1809521"/>
            <a:chExt cx="5116559" cy="711133"/>
          </a:xfrm>
        </p:grpSpPr>
        <p:grpSp>
          <p:nvGrpSpPr>
            <p:cNvPr id="62" name="组合 36">
              <a:extLst>
                <a:ext uri="{FF2B5EF4-FFF2-40B4-BE49-F238E27FC236}">
                  <a16:creationId xmlns:a16="http://schemas.microsoft.com/office/drawing/2014/main" id="{D05C159F-61B3-4910-A37A-D078D5C8BC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DFA5743-3A42-48AB-8586-26112629A971}"/>
                  </a:ext>
                </a:extLst>
              </p:cNvPr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矩形 34">
                <a:extLst>
                  <a:ext uri="{FF2B5EF4-FFF2-40B4-BE49-F238E27FC236}">
                    <a16:creationId xmlns:a16="http://schemas.microsoft.com/office/drawing/2014/main" id="{60F8EA33-2480-44B5-B3FF-D2BC5E3F1BBB}"/>
                  </a:ext>
                </a:extLst>
              </p:cNvPr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B779289-34AC-4EFF-B43A-D5D228DBE217}"/>
                </a:ext>
              </a:extLst>
            </p:cNvPr>
            <p:cNvSpPr/>
            <p:nvPr/>
          </p:nvSpPr>
          <p:spPr>
            <a:xfrm>
              <a:off x="4943775" y="1868799"/>
              <a:ext cx="2479705" cy="5697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zh-CN" sz="213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明年工作计划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62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千图PPT彼岸天：ID 8661124库_右箭头 3">
            <a:extLst>
              <a:ext uri="{FF2B5EF4-FFF2-40B4-BE49-F238E27FC236}">
                <a16:creationId xmlns:a16="http://schemas.microsoft.com/office/drawing/2014/main" id="{B7B9AE92-979D-40ED-B683-4549C98EC92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9496" y="2358610"/>
            <a:ext cx="10533008" cy="836287"/>
          </a:xfrm>
          <a:prstGeom prst="rightArrow">
            <a:avLst>
              <a:gd name="adj1" fmla="val 82027"/>
              <a:gd name="adj2" fmla="val 80062"/>
            </a:avLst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66922B55-7F47-4846-82FC-1C462752C3B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00243" y="1682806"/>
            <a:ext cx="2470954" cy="3186354"/>
            <a:chOff x="900243" y="1682806"/>
            <a:chExt cx="2470954" cy="3186354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B319B61-42BA-4A6B-B1B5-7B45CE70B70E}"/>
                </a:ext>
              </a:extLst>
            </p:cNvPr>
            <p:cNvSpPr/>
            <p:nvPr/>
          </p:nvSpPr>
          <p:spPr>
            <a:xfrm>
              <a:off x="1569514" y="2207411"/>
              <a:ext cx="1138686" cy="1138686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5715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CAECC71-9F18-4FE0-9D5B-FB8CB41FFBC5}"/>
                </a:ext>
              </a:extLst>
            </p:cNvPr>
            <p:cNvSpPr/>
            <p:nvPr/>
          </p:nvSpPr>
          <p:spPr>
            <a:xfrm>
              <a:off x="1949184" y="2568671"/>
              <a:ext cx="379344" cy="416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cubicBezTo>
                    <a:pt x="9574" y="0"/>
                    <a:pt x="8582" y="904"/>
                    <a:pt x="8582" y="2016"/>
                  </a:cubicBezTo>
                  <a:cubicBezTo>
                    <a:pt x="8582" y="2052"/>
                    <a:pt x="8592" y="2085"/>
                    <a:pt x="8594" y="2121"/>
                  </a:cubicBezTo>
                  <a:cubicBezTo>
                    <a:pt x="6551" y="2506"/>
                    <a:pt x="4677" y="3423"/>
                    <a:pt x="3168" y="4799"/>
                  </a:cubicBezTo>
                  <a:cubicBezTo>
                    <a:pt x="1128" y="6658"/>
                    <a:pt x="0" y="9132"/>
                    <a:pt x="0" y="11761"/>
                  </a:cubicBezTo>
                  <a:cubicBezTo>
                    <a:pt x="0" y="14390"/>
                    <a:pt x="1128" y="16864"/>
                    <a:pt x="3168" y="18723"/>
                  </a:cubicBezTo>
                  <a:cubicBezTo>
                    <a:pt x="5207" y="20582"/>
                    <a:pt x="7910" y="21600"/>
                    <a:pt x="10794" y="21600"/>
                  </a:cubicBezTo>
                  <a:cubicBezTo>
                    <a:pt x="13679" y="21600"/>
                    <a:pt x="16392" y="20582"/>
                    <a:pt x="18432" y="18723"/>
                  </a:cubicBezTo>
                  <a:cubicBezTo>
                    <a:pt x="20472" y="16864"/>
                    <a:pt x="21600" y="14390"/>
                    <a:pt x="21600" y="11761"/>
                  </a:cubicBezTo>
                  <a:cubicBezTo>
                    <a:pt x="21600" y="9132"/>
                    <a:pt x="20472" y="6658"/>
                    <a:pt x="18432" y="4799"/>
                  </a:cubicBezTo>
                  <a:cubicBezTo>
                    <a:pt x="16923" y="3423"/>
                    <a:pt x="15049" y="2506"/>
                    <a:pt x="13006" y="2121"/>
                  </a:cubicBezTo>
                  <a:cubicBezTo>
                    <a:pt x="13008" y="2086"/>
                    <a:pt x="13006" y="2052"/>
                    <a:pt x="13006" y="2016"/>
                  </a:cubicBezTo>
                  <a:cubicBezTo>
                    <a:pt x="13006" y="904"/>
                    <a:pt x="12014" y="0"/>
                    <a:pt x="10794" y="0"/>
                  </a:cubicBezTo>
                  <a:close/>
                  <a:moveTo>
                    <a:pt x="10794" y="672"/>
                  </a:moveTo>
                  <a:cubicBezTo>
                    <a:pt x="11605" y="672"/>
                    <a:pt x="12265" y="1267"/>
                    <a:pt x="12269" y="2006"/>
                  </a:cubicBezTo>
                  <a:cubicBezTo>
                    <a:pt x="11784" y="1946"/>
                    <a:pt x="11292" y="1922"/>
                    <a:pt x="10794" y="1922"/>
                  </a:cubicBezTo>
                  <a:cubicBezTo>
                    <a:pt x="10297" y="1922"/>
                    <a:pt x="9804" y="1946"/>
                    <a:pt x="9320" y="2006"/>
                  </a:cubicBezTo>
                  <a:cubicBezTo>
                    <a:pt x="9323" y="1267"/>
                    <a:pt x="9983" y="672"/>
                    <a:pt x="10794" y="672"/>
                  </a:cubicBezTo>
                  <a:close/>
                  <a:moveTo>
                    <a:pt x="10426" y="2594"/>
                  </a:moveTo>
                  <a:lnTo>
                    <a:pt x="10426" y="4032"/>
                  </a:lnTo>
                  <a:lnTo>
                    <a:pt x="11163" y="4032"/>
                  </a:lnTo>
                  <a:lnTo>
                    <a:pt x="11163" y="2594"/>
                  </a:lnTo>
                  <a:cubicBezTo>
                    <a:pt x="13712" y="2677"/>
                    <a:pt x="16100" y="3619"/>
                    <a:pt x="17914" y="5271"/>
                  </a:cubicBezTo>
                  <a:cubicBezTo>
                    <a:pt x="19727" y="6924"/>
                    <a:pt x="20760" y="9102"/>
                    <a:pt x="20851" y="11425"/>
                  </a:cubicBezTo>
                  <a:lnTo>
                    <a:pt x="19273" y="11425"/>
                  </a:lnTo>
                  <a:lnTo>
                    <a:pt x="19273" y="12097"/>
                  </a:lnTo>
                  <a:lnTo>
                    <a:pt x="20851" y="12097"/>
                  </a:lnTo>
                  <a:cubicBezTo>
                    <a:pt x="20760" y="14420"/>
                    <a:pt x="19727" y="16598"/>
                    <a:pt x="17914" y="18250"/>
                  </a:cubicBezTo>
                  <a:cubicBezTo>
                    <a:pt x="16100" y="19903"/>
                    <a:pt x="13712" y="20845"/>
                    <a:pt x="11163" y="20928"/>
                  </a:cubicBezTo>
                  <a:lnTo>
                    <a:pt x="11163" y="19489"/>
                  </a:lnTo>
                  <a:lnTo>
                    <a:pt x="10426" y="19489"/>
                  </a:lnTo>
                  <a:lnTo>
                    <a:pt x="10426" y="20928"/>
                  </a:lnTo>
                  <a:cubicBezTo>
                    <a:pt x="7876" y="20845"/>
                    <a:pt x="5499" y="19903"/>
                    <a:pt x="3686" y="18250"/>
                  </a:cubicBezTo>
                  <a:cubicBezTo>
                    <a:pt x="1873" y="16598"/>
                    <a:pt x="840" y="14420"/>
                    <a:pt x="749" y="12097"/>
                  </a:cubicBezTo>
                  <a:lnTo>
                    <a:pt x="2316" y="12097"/>
                  </a:lnTo>
                  <a:lnTo>
                    <a:pt x="2316" y="11425"/>
                  </a:lnTo>
                  <a:lnTo>
                    <a:pt x="749" y="11425"/>
                  </a:lnTo>
                  <a:cubicBezTo>
                    <a:pt x="840" y="9102"/>
                    <a:pt x="1873" y="6924"/>
                    <a:pt x="3686" y="5271"/>
                  </a:cubicBezTo>
                  <a:cubicBezTo>
                    <a:pt x="5499" y="3619"/>
                    <a:pt x="7876" y="2677"/>
                    <a:pt x="10426" y="2594"/>
                  </a:cubicBezTo>
                  <a:close/>
                  <a:moveTo>
                    <a:pt x="15310" y="6720"/>
                  </a:moveTo>
                  <a:lnTo>
                    <a:pt x="8306" y="9409"/>
                  </a:lnTo>
                  <a:lnTo>
                    <a:pt x="8110" y="9598"/>
                  </a:lnTo>
                  <a:lnTo>
                    <a:pt x="5530" y="15646"/>
                  </a:lnTo>
                  <a:lnTo>
                    <a:pt x="6002" y="16077"/>
                  </a:lnTo>
                  <a:cubicBezTo>
                    <a:pt x="6002" y="16077"/>
                    <a:pt x="12637" y="13724"/>
                    <a:pt x="12637" y="13724"/>
                  </a:cubicBezTo>
                  <a:lnTo>
                    <a:pt x="12845" y="13546"/>
                  </a:lnTo>
                  <a:lnTo>
                    <a:pt x="15794" y="7161"/>
                  </a:lnTo>
                  <a:lnTo>
                    <a:pt x="15310" y="6720"/>
                  </a:lnTo>
                  <a:close/>
                  <a:moveTo>
                    <a:pt x="14769" y="7655"/>
                  </a:moveTo>
                  <a:cubicBezTo>
                    <a:pt x="14769" y="7655"/>
                    <a:pt x="12384" y="12821"/>
                    <a:pt x="12384" y="12821"/>
                  </a:cubicBezTo>
                  <a:lnTo>
                    <a:pt x="9101" y="9839"/>
                  </a:lnTo>
                  <a:lnTo>
                    <a:pt x="14769" y="7655"/>
                  </a:lnTo>
                  <a:close/>
                  <a:moveTo>
                    <a:pt x="8594" y="10322"/>
                  </a:moveTo>
                  <a:lnTo>
                    <a:pt x="11854" y="13283"/>
                  </a:lnTo>
                  <a:lnTo>
                    <a:pt x="6520" y="15174"/>
                  </a:lnTo>
                  <a:cubicBezTo>
                    <a:pt x="6520" y="15174"/>
                    <a:pt x="8594" y="10322"/>
                    <a:pt x="8594" y="1032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4">
              <a:extLst>
                <a:ext uri="{FF2B5EF4-FFF2-40B4-BE49-F238E27FC236}">
                  <a16:creationId xmlns:a16="http://schemas.microsoft.com/office/drawing/2014/main" id="{42B52B2A-5255-47C4-89AA-2122185537AA}"/>
                </a:ext>
              </a:extLst>
            </p:cNvPr>
            <p:cNvSpPr txBox="1"/>
            <p:nvPr/>
          </p:nvSpPr>
          <p:spPr>
            <a:xfrm>
              <a:off x="1785671" y="1682806"/>
              <a:ext cx="700099" cy="400110"/>
            </a:xfrm>
            <a:prstGeom prst="rect">
              <a:avLst/>
            </a:prstGeom>
            <a:noFill/>
          </p:spPr>
          <p:txBody>
            <a:bodyPr wrap="square">
              <a:normAutofit fontScale="77500" lnSpcReduction="20000"/>
            </a:bodyPr>
            <a:lstStyle/>
            <a:p>
              <a:pPr algn="ctr"/>
              <a:r>
                <a:rPr lang="en-US" sz="3200">
                  <a:solidFill>
                    <a:schemeClr val="accent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sp>
          <p:nvSpPr>
            <p:cNvPr id="14" name="文本框 15">
              <a:extLst>
                <a:ext uri="{FF2B5EF4-FFF2-40B4-BE49-F238E27FC236}">
                  <a16:creationId xmlns:a16="http://schemas.microsoft.com/office/drawing/2014/main" id="{4BF70F4E-A494-445F-8A1C-8E617C99F290}"/>
                </a:ext>
              </a:extLst>
            </p:cNvPr>
            <p:cNvSpPr txBox="1"/>
            <p:nvPr/>
          </p:nvSpPr>
          <p:spPr>
            <a:xfrm>
              <a:off x="900243" y="4075387"/>
              <a:ext cx="2470954" cy="793773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文本框 16">
              <a:extLst>
                <a:ext uri="{FF2B5EF4-FFF2-40B4-BE49-F238E27FC236}">
                  <a16:creationId xmlns:a16="http://schemas.microsoft.com/office/drawing/2014/main" id="{F6A63126-1193-4695-BF29-0B4CC69ED2B5}"/>
                </a:ext>
              </a:extLst>
            </p:cNvPr>
            <p:cNvSpPr txBox="1"/>
            <p:nvPr/>
          </p:nvSpPr>
          <p:spPr>
            <a:xfrm>
              <a:off x="1158457" y="3659384"/>
              <a:ext cx="1962890" cy="25391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accent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25" name="千图PPT彼岸天：ID 8661124库_组合 24">
            <a:extLst>
              <a:ext uri="{FF2B5EF4-FFF2-40B4-BE49-F238E27FC236}">
                <a16:creationId xmlns:a16="http://schemas.microsoft.com/office/drawing/2014/main" id="{49A1DDB1-99B1-490A-9658-DF5D3E7088D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397679" y="1682806"/>
            <a:ext cx="2470954" cy="3186354"/>
            <a:chOff x="3397679" y="1682806"/>
            <a:chExt cx="2470954" cy="3186354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B863600-A2D9-46A6-8CFF-A82BF383AEA8}"/>
                </a:ext>
              </a:extLst>
            </p:cNvPr>
            <p:cNvSpPr/>
            <p:nvPr/>
          </p:nvSpPr>
          <p:spPr>
            <a:xfrm>
              <a:off x="4067569" y="2207411"/>
              <a:ext cx="1138686" cy="1138686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5715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C565A52C-F509-45BC-ABE7-BBD3A13932C8}"/>
                </a:ext>
              </a:extLst>
            </p:cNvPr>
            <p:cNvSpPr/>
            <p:nvPr/>
          </p:nvSpPr>
          <p:spPr>
            <a:xfrm>
              <a:off x="4450182" y="2590024"/>
              <a:ext cx="373460" cy="373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42" y="671"/>
                  </a:moveTo>
                  <a:cubicBezTo>
                    <a:pt x="10555" y="671"/>
                    <a:pt x="13413" y="3529"/>
                    <a:pt x="13413" y="7042"/>
                  </a:cubicBezTo>
                  <a:cubicBezTo>
                    <a:pt x="13413" y="10555"/>
                    <a:pt x="10555" y="13413"/>
                    <a:pt x="7042" y="13413"/>
                  </a:cubicBezTo>
                  <a:cubicBezTo>
                    <a:pt x="3529" y="13413"/>
                    <a:pt x="671" y="10555"/>
                    <a:pt x="671" y="7042"/>
                  </a:cubicBezTo>
                  <a:cubicBezTo>
                    <a:pt x="671" y="3529"/>
                    <a:pt x="3529" y="671"/>
                    <a:pt x="7042" y="671"/>
                  </a:cubicBezTo>
                  <a:close/>
                  <a:moveTo>
                    <a:pt x="20652" y="19114"/>
                  </a:moveTo>
                  <a:lnTo>
                    <a:pt x="19114" y="20652"/>
                  </a:lnTo>
                  <a:lnTo>
                    <a:pt x="13217" y="14755"/>
                  </a:lnTo>
                  <a:lnTo>
                    <a:pt x="14755" y="13217"/>
                  </a:lnTo>
                  <a:cubicBezTo>
                    <a:pt x="14755" y="13217"/>
                    <a:pt x="20652" y="19114"/>
                    <a:pt x="20652" y="19114"/>
                  </a:cubicBezTo>
                  <a:close/>
                  <a:moveTo>
                    <a:pt x="7042" y="14084"/>
                  </a:moveTo>
                  <a:cubicBezTo>
                    <a:pt x="8863" y="14084"/>
                    <a:pt x="10519" y="13383"/>
                    <a:pt x="11771" y="12245"/>
                  </a:cubicBezTo>
                  <a:lnTo>
                    <a:pt x="13274" y="13749"/>
                  </a:lnTo>
                  <a:lnTo>
                    <a:pt x="12268" y="14755"/>
                  </a:lnTo>
                  <a:lnTo>
                    <a:pt x="19114" y="21600"/>
                  </a:lnTo>
                  <a:lnTo>
                    <a:pt x="21600" y="19114"/>
                  </a:lnTo>
                  <a:lnTo>
                    <a:pt x="14755" y="12268"/>
                  </a:lnTo>
                  <a:lnTo>
                    <a:pt x="13749" y="13274"/>
                  </a:lnTo>
                  <a:lnTo>
                    <a:pt x="12245" y="11771"/>
                  </a:lnTo>
                  <a:cubicBezTo>
                    <a:pt x="13383" y="10519"/>
                    <a:pt x="14084" y="8863"/>
                    <a:pt x="14084" y="7042"/>
                  </a:cubicBezTo>
                  <a:cubicBezTo>
                    <a:pt x="14084" y="3159"/>
                    <a:pt x="10925" y="0"/>
                    <a:pt x="7042" y="0"/>
                  </a:cubicBezTo>
                  <a:cubicBezTo>
                    <a:pt x="3159" y="0"/>
                    <a:pt x="0" y="3159"/>
                    <a:pt x="0" y="7042"/>
                  </a:cubicBezTo>
                  <a:cubicBezTo>
                    <a:pt x="0" y="10925"/>
                    <a:pt x="3159" y="14084"/>
                    <a:pt x="7042" y="1408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7">
              <a:extLst>
                <a:ext uri="{FF2B5EF4-FFF2-40B4-BE49-F238E27FC236}">
                  <a16:creationId xmlns:a16="http://schemas.microsoft.com/office/drawing/2014/main" id="{41FCC93E-0A5A-4B10-B207-0EFBBE48A0E2}"/>
                </a:ext>
              </a:extLst>
            </p:cNvPr>
            <p:cNvSpPr txBox="1"/>
            <p:nvPr/>
          </p:nvSpPr>
          <p:spPr>
            <a:xfrm>
              <a:off x="4188057" y="1682806"/>
              <a:ext cx="890198" cy="400110"/>
            </a:xfrm>
            <a:prstGeom prst="rect">
              <a:avLst/>
            </a:prstGeom>
            <a:noFill/>
          </p:spPr>
          <p:txBody>
            <a:bodyPr wrap="square">
              <a:normAutofit fontScale="77500" lnSpcReduction="20000"/>
            </a:bodyPr>
            <a:lstStyle/>
            <a:p>
              <a:pPr algn="ctr"/>
              <a:r>
                <a:rPr lang="en-US" sz="3200">
                  <a:solidFill>
                    <a:schemeClr val="accent2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sp>
          <p:nvSpPr>
            <p:cNvPr id="17" name="文本框 18">
              <a:extLst>
                <a:ext uri="{FF2B5EF4-FFF2-40B4-BE49-F238E27FC236}">
                  <a16:creationId xmlns:a16="http://schemas.microsoft.com/office/drawing/2014/main" id="{C06A48C7-C620-4774-887F-0C8DD4A32A1C}"/>
                </a:ext>
              </a:extLst>
            </p:cNvPr>
            <p:cNvSpPr txBox="1"/>
            <p:nvPr/>
          </p:nvSpPr>
          <p:spPr>
            <a:xfrm>
              <a:off x="3397679" y="4075387"/>
              <a:ext cx="2470954" cy="793773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" name="文本框 19">
              <a:extLst>
                <a:ext uri="{FF2B5EF4-FFF2-40B4-BE49-F238E27FC236}">
                  <a16:creationId xmlns:a16="http://schemas.microsoft.com/office/drawing/2014/main" id="{11F4BB07-EB2D-4FD9-BC70-282023FE09F0}"/>
                </a:ext>
              </a:extLst>
            </p:cNvPr>
            <p:cNvSpPr txBox="1"/>
            <p:nvPr/>
          </p:nvSpPr>
          <p:spPr>
            <a:xfrm>
              <a:off x="3655892" y="3659384"/>
              <a:ext cx="1962890" cy="25391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accent2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26" name="千图PPT彼岸天：ID 8661124库_组合 25">
            <a:extLst>
              <a:ext uri="{FF2B5EF4-FFF2-40B4-BE49-F238E27FC236}">
                <a16:creationId xmlns:a16="http://schemas.microsoft.com/office/drawing/2014/main" id="{AF2F6714-2845-4F67-A94F-8D34A18DE58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885705" y="1682806"/>
            <a:ext cx="2470954" cy="3186354"/>
            <a:chOff x="5885705" y="1682806"/>
            <a:chExt cx="2470954" cy="318635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59473AC-5414-4298-9C0F-3C07D18945AF}"/>
                </a:ext>
              </a:extLst>
            </p:cNvPr>
            <p:cNvSpPr/>
            <p:nvPr/>
          </p:nvSpPr>
          <p:spPr>
            <a:xfrm>
              <a:off x="6565625" y="2207411"/>
              <a:ext cx="1138686" cy="1138686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5715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6CDD889-D3EF-4BF8-946D-251FD9E7F0E3}"/>
                </a:ext>
              </a:extLst>
            </p:cNvPr>
            <p:cNvSpPr/>
            <p:nvPr/>
          </p:nvSpPr>
          <p:spPr>
            <a:xfrm>
              <a:off x="6992549" y="2590024"/>
              <a:ext cx="284836" cy="373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10" y="0"/>
                  </a:moveTo>
                  <a:lnTo>
                    <a:pt x="9210" y="675"/>
                  </a:lnTo>
                  <a:cubicBezTo>
                    <a:pt x="15339" y="675"/>
                    <a:pt x="20715" y="4775"/>
                    <a:pt x="20715" y="9450"/>
                  </a:cubicBezTo>
                  <a:cubicBezTo>
                    <a:pt x="20715" y="14125"/>
                    <a:pt x="15339" y="18225"/>
                    <a:pt x="9210" y="18225"/>
                  </a:cubicBezTo>
                  <a:cubicBezTo>
                    <a:pt x="5110" y="18225"/>
                    <a:pt x="3813" y="17021"/>
                    <a:pt x="3803" y="17012"/>
                  </a:cubicBezTo>
                  <a:lnTo>
                    <a:pt x="3098" y="17413"/>
                  </a:lnTo>
                  <a:cubicBezTo>
                    <a:pt x="3155" y="17472"/>
                    <a:pt x="4529" y="18800"/>
                    <a:pt x="8767" y="18889"/>
                  </a:cubicBezTo>
                  <a:lnTo>
                    <a:pt x="8767" y="20925"/>
                  </a:lnTo>
                  <a:lnTo>
                    <a:pt x="4785" y="20925"/>
                  </a:lnTo>
                  <a:lnTo>
                    <a:pt x="4785" y="21600"/>
                  </a:lnTo>
                  <a:lnTo>
                    <a:pt x="8767" y="21600"/>
                  </a:lnTo>
                  <a:lnTo>
                    <a:pt x="9652" y="21600"/>
                  </a:lnTo>
                  <a:lnTo>
                    <a:pt x="13635" y="21600"/>
                  </a:lnTo>
                  <a:lnTo>
                    <a:pt x="13635" y="20925"/>
                  </a:lnTo>
                  <a:lnTo>
                    <a:pt x="9652" y="20925"/>
                  </a:lnTo>
                  <a:lnTo>
                    <a:pt x="9652" y="18889"/>
                  </a:lnTo>
                  <a:cubicBezTo>
                    <a:pt x="16066" y="18698"/>
                    <a:pt x="21600" y="14371"/>
                    <a:pt x="21600" y="9450"/>
                  </a:cubicBezTo>
                  <a:cubicBezTo>
                    <a:pt x="21600" y="4416"/>
                    <a:pt x="15810" y="0"/>
                    <a:pt x="9210" y="0"/>
                  </a:cubicBezTo>
                  <a:close/>
                  <a:moveTo>
                    <a:pt x="9293" y="2363"/>
                  </a:moveTo>
                  <a:cubicBezTo>
                    <a:pt x="4168" y="2363"/>
                    <a:pt x="0" y="5542"/>
                    <a:pt x="0" y="9450"/>
                  </a:cubicBezTo>
                  <a:cubicBezTo>
                    <a:pt x="0" y="13358"/>
                    <a:pt x="4168" y="16537"/>
                    <a:pt x="9293" y="16537"/>
                  </a:cubicBezTo>
                  <a:cubicBezTo>
                    <a:pt x="14417" y="16537"/>
                    <a:pt x="18585" y="13358"/>
                    <a:pt x="18585" y="9450"/>
                  </a:cubicBezTo>
                  <a:cubicBezTo>
                    <a:pt x="18585" y="5542"/>
                    <a:pt x="14417" y="2363"/>
                    <a:pt x="9293" y="2363"/>
                  </a:cubicBezTo>
                  <a:close/>
                  <a:moveTo>
                    <a:pt x="9293" y="3038"/>
                  </a:moveTo>
                  <a:cubicBezTo>
                    <a:pt x="13929" y="3038"/>
                    <a:pt x="17700" y="5914"/>
                    <a:pt x="17700" y="9450"/>
                  </a:cubicBezTo>
                  <a:cubicBezTo>
                    <a:pt x="17700" y="12986"/>
                    <a:pt x="13929" y="15862"/>
                    <a:pt x="9293" y="15862"/>
                  </a:cubicBezTo>
                  <a:cubicBezTo>
                    <a:pt x="4657" y="15862"/>
                    <a:pt x="885" y="12986"/>
                    <a:pt x="885" y="9450"/>
                  </a:cubicBezTo>
                  <a:cubicBezTo>
                    <a:pt x="885" y="5914"/>
                    <a:pt x="4657" y="3038"/>
                    <a:pt x="9293" y="303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20">
              <a:extLst>
                <a:ext uri="{FF2B5EF4-FFF2-40B4-BE49-F238E27FC236}">
                  <a16:creationId xmlns:a16="http://schemas.microsoft.com/office/drawing/2014/main" id="{F3E4F70E-6B52-44E2-B307-1691DEB3ED9B}"/>
                </a:ext>
              </a:extLst>
            </p:cNvPr>
            <p:cNvSpPr txBox="1"/>
            <p:nvPr/>
          </p:nvSpPr>
          <p:spPr>
            <a:xfrm>
              <a:off x="6676083" y="1682806"/>
              <a:ext cx="890198" cy="400110"/>
            </a:xfrm>
            <a:prstGeom prst="rect">
              <a:avLst/>
            </a:prstGeom>
            <a:noFill/>
          </p:spPr>
          <p:txBody>
            <a:bodyPr wrap="square">
              <a:normAutofit fontScale="77500" lnSpcReduction="20000"/>
            </a:bodyPr>
            <a:lstStyle/>
            <a:p>
              <a:pPr algn="ctr"/>
              <a:r>
                <a:rPr lang="en-US" sz="3200">
                  <a:solidFill>
                    <a:schemeClr val="accent3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sp>
          <p:nvSpPr>
            <p:cNvPr id="20" name="文本框 21">
              <a:extLst>
                <a:ext uri="{FF2B5EF4-FFF2-40B4-BE49-F238E27FC236}">
                  <a16:creationId xmlns:a16="http://schemas.microsoft.com/office/drawing/2014/main" id="{19EAA951-761D-4B6F-9A0F-2DF9C606B0C1}"/>
                </a:ext>
              </a:extLst>
            </p:cNvPr>
            <p:cNvSpPr txBox="1"/>
            <p:nvPr/>
          </p:nvSpPr>
          <p:spPr>
            <a:xfrm>
              <a:off x="5885705" y="4075387"/>
              <a:ext cx="2470954" cy="793773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文本框 22">
              <a:extLst>
                <a:ext uri="{FF2B5EF4-FFF2-40B4-BE49-F238E27FC236}">
                  <a16:creationId xmlns:a16="http://schemas.microsoft.com/office/drawing/2014/main" id="{2CA17D12-D62D-4133-8351-32E49D1FBB02}"/>
                </a:ext>
              </a:extLst>
            </p:cNvPr>
            <p:cNvSpPr txBox="1"/>
            <p:nvPr/>
          </p:nvSpPr>
          <p:spPr>
            <a:xfrm>
              <a:off x="6143919" y="3659384"/>
              <a:ext cx="1962890" cy="25391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accent3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  <p:grpSp>
        <p:nvGrpSpPr>
          <p:cNvPr id="27" name="千图PPT彼岸天：ID 8661124库_组合 26">
            <a:extLst>
              <a:ext uri="{FF2B5EF4-FFF2-40B4-BE49-F238E27FC236}">
                <a16:creationId xmlns:a16="http://schemas.microsoft.com/office/drawing/2014/main" id="{B639B9B4-03E6-482F-A8A2-16DE2F89DAA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547320" y="1682806"/>
            <a:ext cx="2470954" cy="3186354"/>
            <a:chOff x="8547320" y="1682806"/>
            <a:chExt cx="2470954" cy="31863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3841BD1-B5E7-4769-99E3-F03127C8502F}"/>
                </a:ext>
              </a:extLst>
            </p:cNvPr>
            <p:cNvSpPr/>
            <p:nvPr/>
          </p:nvSpPr>
          <p:spPr>
            <a:xfrm>
              <a:off x="9213591" y="2207411"/>
              <a:ext cx="1138686" cy="1138686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5715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22E7B04-7955-49A8-B907-C865C3DA1E2F}"/>
                </a:ext>
              </a:extLst>
            </p:cNvPr>
            <p:cNvSpPr/>
            <p:nvPr/>
          </p:nvSpPr>
          <p:spPr>
            <a:xfrm>
              <a:off x="9596204" y="2590024"/>
              <a:ext cx="373460" cy="373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800" y="675"/>
                  </a:lnTo>
                  <a:cubicBezTo>
                    <a:pt x="16383" y="675"/>
                    <a:pt x="20925" y="5217"/>
                    <a:pt x="20925" y="10800"/>
                  </a:cubicBezTo>
                  <a:cubicBezTo>
                    <a:pt x="20925" y="16383"/>
                    <a:pt x="16383" y="20925"/>
                    <a:pt x="10800" y="20925"/>
                  </a:cubicBezTo>
                  <a:cubicBezTo>
                    <a:pt x="5217" y="20925"/>
                    <a:pt x="675" y="16383"/>
                    <a:pt x="675" y="10800"/>
                  </a:cubicBezTo>
                  <a:cubicBezTo>
                    <a:pt x="675" y="8686"/>
                    <a:pt x="1322" y="6664"/>
                    <a:pt x="2542" y="4946"/>
                  </a:cubicBezTo>
                  <a:lnTo>
                    <a:pt x="4050" y="3438"/>
                  </a:lnTo>
                  <a:lnTo>
                    <a:pt x="4050" y="6413"/>
                  </a:lnTo>
                  <a:lnTo>
                    <a:pt x="4725" y="6413"/>
                  </a:lnTo>
                  <a:lnTo>
                    <a:pt x="4725" y="2700"/>
                  </a:lnTo>
                  <a:lnTo>
                    <a:pt x="4388" y="2363"/>
                  </a:lnTo>
                  <a:lnTo>
                    <a:pt x="675" y="2363"/>
                  </a:lnTo>
                  <a:lnTo>
                    <a:pt x="675" y="3038"/>
                  </a:lnTo>
                  <a:lnTo>
                    <a:pt x="3491" y="3038"/>
                  </a:lnTo>
                  <a:lnTo>
                    <a:pt x="2046" y="4482"/>
                  </a:lnTo>
                  <a:lnTo>
                    <a:pt x="2004" y="4525"/>
                  </a:lnTo>
                  <a:cubicBezTo>
                    <a:pt x="691" y="6362"/>
                    <a:pt x="0" y="853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0463" y="1350"/>
                  </a:moveTo>
                  <a:cubicBezTo>
                    <a:pt x="10463" y="1350"/>
                    <a:pt x="10463" y="2700"/>
                    <a:pt x="10463" y="2700"/>
                  </a:cubicBezTo>
                  <a:lnTo>
                    <a:pt x="11137" y="2700"/>
                  </a:lnTo>
                  <a:lnTo>
                    <a:pt x="11137" y="1350"/>
                  </a:lnTo>
                  <a:lnTo>
                    <a:pt x="10463" y="1350"/>
                  </a:lnTo>
                  <a:close/>
                  <a:moveTo>
                    <a:pt x="10463" y="4050"/>
                  </a:moveTo>
                  <a:lnTo>
                    <a:pt x="10463" y="10937"/>
                  </a:lnTo>
                  <a:lnTo>
                    <a:pt x="13595" y="14080"/>
                  </a:lnTo>
                  <a:cubicBezTo>
                    <a:pt x="13595" y="14080"/>
                    <a:pt x="14080" y="13595"/>
                    <a:pt x="14080" y="13595"/>
                  </a:cubicBezTo>
                  <a:lnTo>
                    <a:pt x="11137" y="10663"/>
                  </a:lnTo>
                  <a:lnTo>
                    <a:pt x="11137" y="4050"/>
                  </a:lnTo>
                  <a:lnTo>
                    <a:pt x="10463" y="4050"/>
                  </a:lnTo>
                  <a:close/>
                  <a:moveTo>
                    <a:pt x="1350" y="10463"/>
                  </a:moveTo>
                  <a:cubicBezTo>
                    <a:pt x="1350" y="10463"/>
                    <a:pt x="1350" y="11137"/>
                    <a:pt x="1350" y="11137"/>
                  </a:cubicBezTo>
                  <a:lnTo>
                    <a:pt x="2700" y="11137"/>
                  </a:lnTo>
                  <a:lnTo>
                    <a:pt x="2700" y="10463"/>
                  </a:lnTo>
                  <a:lnTo>
                    <a:pt x="1350" y="10463"/>
                  </a:lnTo>
                  <a:close/>
                  <a:moveTo>
                    <a:pt x="18900" y="10463"/>
                  </a:moveTo>
                  <a:cubicBezTo>
                    <a:pt x="18900" y="10463"/>
                    <a:pt x="18900" y="11137"/>
                    <a:pt x="18900" y="11137"/>
                  </a:cubicBezTo>
                  <a:lnTo>
                    <a:pt x="20250" y="11137"/>
                  </a:lnTo>
                  <a:lnTo>
                    <a:pt x="20250" y="10463"/>
                  </a:lnTo>
                  <a:lnTo>
                    <a:pt x="18900" y="10463"/>
                  </a:lnTo>
                  <a:close/>
                  <a:moveTo>
                    <a:pt x="10463" y="18900"/>
                  </a:moveTo>
                  <a:cubicBezTo>
                    <a:pt x="10463" y="18900"/>
                    <a:pt x="10463" y="20250"/>
                    <a:pt x="10463" y="20250"/>
                  </a:cubicBezTo>
                  <a:lnTo>
                    <a:pt x="11137" y="20250"/>
                  </a:lnTo>
                  <a:lnTo>
                    <a:pt x="11137" y="18900"/>
                  </a:lnTo>
                  <a:lnTo>
                    <a:pt x="10463" y="189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3">
              <a:extLst>
                <a:ext uri="{FF2B5EF4-FFF2-40B4-BE49-F238E27FC236}">
                  <a16:creationId xmlns:a16="http://schemas.microsoft.com/office/drawing/2014/main" id="{732AB2F9-6DB7-4554-B210-729BB99FAD29}"/>
                </a:ext>
              </a:extLst>
            </p:cNvPr>
            <p:cNvSpPr txBox="1"/>
            <p:nvPr/>
          </p:nvSpPr>
          <p:spPr>
            <a:xfrm>
              <a:off x="9337699" y="1682806"/>
              <a:ext cx="890198" cy="400110"/>
            </a:xfrm>
            <a:prstGeom prst="rect">
              <a:avLst/>
            </a:prstGeom>
            <a:noFill/>
          </p:spPr>
          <p:txBody>
            <a:bodyPr wrap="square">
              <a:normAutofit fontScale="77500" lnSpcReduction="20000"/>
            </a:bodyPr>
            <a:lstStyle/>
            <a:p>
              <a:pPr algn="ctr"/>
              <a:r>
                <a:rPr lang="en-US" sz="3200">
                  <a:solidFill>
                    <a:schemeClr val="accent4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sp>
          <p:nvSpPr>
            <p:cNvPr id="23" name="文本框 24">
              <a:extLst>
                <a:ext uri="{FF2B5EF4-FFF2-40B4-BE49-F238E27FC236}">
                  <a16:creationId xmlns:a16="http://schemas.microsoft.com/office/drawing/2014/main" id="{BB5413FC-96EF-431C-BC33-297FAFCF27F7}"/>
                </a:ext>
              </a:extLst>
            </p:cNvPr>
            <p:cNvSpPr txBox="1"/>
            <p:nvPr/>
          </p:nvSpPr>
          <p:spPr>
            <a:xfrm>
              <a:off x="8547320" y="4075387"/>
              <a:ext cx="2470954" cy="793773"/>
            </a:xfrm>
            <a:prstGeom prst="rect">
              <a:avLst/>
            </a:prstGeom>
            <a:noFill/>
          </p:spPr>
          <p:txBody>
            <a:bodyPr wrap="square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文本框 25">
              <a:extLst>
                <a:ext uri="{FF2B5EF4-FFF2-40B4-BE49-F238E27FC236}">
                  <a16:creationId xmlns:a16="http://schemas.microsoft.com/office/drawing/2014/main" id="{59BEAA28-C3A3-454F-9440-CA62184E0952}"/>
                </a:ext>
              </a:extLst>
            </p:cNvPr>
            <p:cNvSpPr txBox="1"/>
            <p:nvPr/>
          </p:nvSpPr>
          <p:spPr>
            <a:xfrm>
              <a:off x="8805534" y="3659384"/>
              <a:ext cx="1962890" cy="253916"/>
            </a:xfrm>
            <a:prstGeom prst="rect">
              <a:avLst/>
            </a:prstGeom>
            <a:noFill/>
          </p:spPr>
          <p:txBody>
            <a:bodyPr wrap="none" lIns="0" tIns="0" rIns="0" bIns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accent4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00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split orient="vert"/>
      </p:transition>
    </mc:Choice>
    <mc:Fallback>
      <p:transition spd="slow" advClick="0" advTm="50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8" grpId="0"/>
          <p:bldP spid="2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千图PPT彼岸天：ID 8661124库_组合 1">
            <a:extLst>
              <a:ext uri="{FF2B5EF4-FFF2-40B4-BE49-F238E27FC236}">
                <a16:creationId xmlns:a16="http://schemas.microsoft.com/office/drawing/2014/main" id="{A26040CC-9F89-4F79-813C-A66A3CD0C73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983955" y="1583889"/>
            <a:ext cx="1269991" cy="1239136"/>
            <a:chOff x="3983955" y="1583889"/>
            <a:chExt cx="1269991" cy="12391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9EFAB5E-DC99-4831-97A8-6E6EFE53FBDE}"/>
                </a:ext>
              </a:extLst>
            </p:cNvPr>
            <p:cNvSpPr/>
            <p:nvPr/>
          </p:nvSpPr>
          <p:spPr>
            <a:xfrm>
              <a:off x="4190736" y="1763629"/>
              <a:ext cx="936171" cy="936171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8" name="Arc 18">
              <a:extLst>
                <a:ext uri="{FF2B5EF4-FFF2-40B4-BE49-F238E27FC236}">
                  <a16:creationId xmlns:a16="http://schemas.microsoft.com/office/drawing/2014/main" id="{D81068B2-DE15-4729-A6FA-6C985A61A0DD}"/>
                </a:ext>
              </a:extLst>
            </p:cNvPr>
            <p:cNvSpPr/>
            <p:nvPr/>
          </p:nvSpPr>
          <p:spPr>
            <a:xfrm rot="16200000">
              <a:off x="4063691" y="1632770"/>
              <a:ext cx="1190255" cy="1190255"/>
            </a:xfrm>
            <a:prstGeom prst="arc">
              <a:avLst>
                <a:gd name="adj1" fmla="val 16041187"/>
                <a:gd name="adj2" fmla="val 426928"/>
              </a:avLst>
            </a:prstGeom>
            <a:ln w="6350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9" name="Oval 19">
              <a:extLst>
                <a:ext uri="{FF2B5EF4-FFF2-40B4-BE49-F238E27FC236}">
                  <a16:creationId xmlns:a16="http://schemas.microsoft.com/office/drawing/2014/main" id="{FEDF0006-2FB3-4DA0-A6E5-E398C87D85B5}"/>
                </a:ext>
              </a:extLst>
            </p:cNvPr>
            <p:cNvSpPr/>
            <p:nvPr/>
          </p:nvSpPr>
          <p:spPr>
            <a:xfrm>
              <a:off x="4127215" y="1763628"/>
              <a:ext cx="138223" cy="13822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cxnSp>
          <p:nvCxnSpPr>
            <p:cNvPr id="25" name="Straight Connector 25">
              <a:extLst>
                <a:ext uri="{FF2B5EF4-FFF2-40B4-BE49-F238E27FC236}">
                  <a16:creationId xmlns:a16="http://schemas.microsoft.com/office/drawing/2014/main" id="{459D053E-E191-41B6-BCB5-7223E550AFAB}"/>
                </a:ext>
              </a:extLst>
            </p:cNvPr>
            <p:cNvCxnSpPr/>
            <p:nvPr/>
          </p:nvCxnSpPr>
          <p:spPr>
            <a:xfrm rot="16200000" flipV="1">
              <a:off x="3970487" y="1597357"/>
              <a:ext cx="179738" cy="152802"/>
            </a:xfrm>
            <a:prstGeom prst="line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千图PPT彼岸天：ID 8661124库_组合 45">
            <a:extLst>
              <a:ext uri="{FF2B5EF4-FFF2-40B4-BE49-F238E27FC236}">
                <a16:creationId xmlns:a16="http://schemas.microsoft.com/office/drawing/2014/main" id="{B8FFA863-908F-412C-8ED1-FF02924D3D4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446169" y="2019062"/>
            <a:ext cx="3161440" cy="3040912"/>
            <a:chOff x="4446169" y="2019062"/>
            <a:chExt cx="3161440" cy="304091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9F74EA4-71DE-471C-AE4F-CE8EDA17B9E9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5126907" y="2231714"/>
              <a:ext cx="1799967" cy="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506FCF-D547-4EE1-AA46-E4D05D2B27F2}"/>
                </a:ext>
              </a:extLst>
            </p:cNvPr>
            <p:cNvCxnSpPr>
              <a:stCxn id="5" idx="4"/>
              <a:endCxn id="7" idx="0"/>
            </p:cNvCxnSpPr>
            <p:nvPr/>
          </p:nvCxnSpPr>
          <p:spPr>
            <a:xfrm flipH="1">
              <a:off x="7394959" y="2699799"/>
              <a:ext cx="1" cy="1679439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3835C5-153A-4C7A-BDB0-6F111E69FA6D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4658821" y="2699800"/>
              <a:ext cx="1" cy="167943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1F4CA02-9F3F-48C0-A670-82FC8FAEC140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5126906" y="4847324"/>
              <a:ext cx="179996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D2FED0-ED45-4CC8-BA29-ACB35FD4CF14}"/>
                </a:ext>
              </a:extLst>
            </p:cNvPr>
            <p:cNvSpPr/>
            <p:nvPr/>
          </p:nvSpPr>
          <p:spPr>
            <a:xfrm>
              <a:off x="5814238" y="2019062"/>
              <a:ext cx="425302" cy="425302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4F4459-DA45-477E-8472-EC8D97799DC3}"/>
                </a:ext>
              </a:extLst>
            </p:cNvPr>
            <p:cNvSpPr/>
            <p:nvPr/>
          </p:nvSpPr>
          <p:spPr>
            <a:xfrm>
              <a:off x="5814238" y="4634672"/>
              <a:ext cx="425302" cy="42530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1BFE00F-0B9C-48DE-801C-9AC6B1E32A77}"/>
                </a:ext>
              </a:extLst>
            </p:cNvPr>
            <p:cNvSpPr/>
            <p:nvPr/>
          </p:nvSpPr>
          <p:spPr>
            <a:xfrm>
              <a:off x="7182307" y="3326867"/>
              <a:ext cx="425302" cy="425302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2EE9A2-1B1B-4337-BC6B-5310AEA88E5B}"/>
                </a:ext>
              </a:extLst>
            </p:cNvPr>
            <p:cNvSpPr/>
            <p:nvPr/>
          </p:nvSpPr>
          <p:spPr>
            <a:xfrm>
              <a:off x="4446169" y="3326867"/>
              <a:ext cx="425302" cy="425302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43" name="千图PPT彼岸天：ID 8661124库_组合 42">
            <a:extLst>
              <a:ext uri="{FF2B5EF4-FFF2-40B4-BE49-F238E27FC236}">
                <a16:creationId xmlns:a16="http://schemas.microsoft.com/office/drawing/2014/main" id="{9508C34A-FB56-4326-A130-E0333B79FA9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799832" y="1631068"/>
            <a:ext cx="1280124" cy="1190255"/>
            <a:chOff x="6799832" y="1631068"/>
            <a:chExt cx="1280124" cy="11902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6933C2-A8ED-478B-8E58-F7CE149999C6}"/>
                </a:ext>
              </a:extLst>
            </p:cNvPr>
            <p:cNvSpPr/>
            <p:nvPr/>
          </p:nvSpPr>
          <p:spPr>
            <a:xfrm>
              <a:off x="6926874" y="1763628"/>
              <a:ext cx="936171" cy="936171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6" name="Arc 16">
              <a:extLst>
                <a:ext uri="{FF2B5EF4-FFF2-40B4-BE49-F238E27FC236}">
                  <a16:creationId xmlns:a16="http://schemas.microsoft.com/office/drawing/2014/main" id="{9EE4057C-37FB-4C7B-88A5-BEA3FE301A01}"/>
                </a:ext>
              </a:extLst>
            </p:cNvPr>
            <p:cNvSpPr/>
            <p:nvPr/>
          </p:nvSpPr>
          <p:spPr>
            <a:xfrm>
              <a:off x="6799832" y="1631068"/>
              <a:ext cx="1190255" cy="1190255"/>
            </a:xfrm>
            <a:prstGeom prst="arc">
              <a:avLst>
                <a:gd name="adj1" fmla="val 16200000"/>
                <a:gd name="adj2" fmla="val 426928"/>
              </a:avLst>
            </a:prstGeom>
            <a:ln w="6350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7" name="Oval 17">
              <a:extLst>
                <a:ext uri="{FF2B5EF4-FFF2-40B4-BE49-F238E27FC236}">
                  <a16:creationId xmlns:a16="http://schemas.microsoft.com/office/drawing/2014/main" id="{B89B5659-9B37-4966-A08C-87E5BB612AD2}"/>
                </a:ext>
              </a:extLst>
            </p:cNvPr>
            <p:cNvSpPr/>
            <p:nvPr/>
          </p:nvSpPr>
          <p:spPr>
            <a:xfrm>
              <a:off x="7788343" y="1763628"/>
              <a:ext cx="138223" cy="13822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cxnSp>
          <p:nvCxnSpPr>
            <p:cNvPr id="24" name="Straight Connector 24">
              <a:extLst>
                <a:ext uri="{FF2B5EF4-FFF2-40B4-BE49-F238E27FC236}">
                  <a16:creationId xmlns:a16="http://schemas.microsoft.com/office/drawing/2014/main" id="{60B6C0B4-6753-448E-B80B-925BA8250380}"/>
                </a:ext>
              </a:extLst>
            </p:cNvPr>
            <p:cNvCxnSpPr/>
            <p:nvPr/>
          </p:nvCxnSpPr>
          <p:spPr>
            <a:xfrm flipV="1">
              <a:off x="7900218" y="1644423"/>
              <a:ext cx="179738" cy="152802"/>
            </a:xfrm>
            <a:prstGeom prst="line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千图PPT彼岸天：ID 8661124库_组合 44">
            <a:extLst>
              <a:ext uri="{FF2B5EF4-FFF2-40B4-BE49-F238E27FC236}">
                <a16:creationId xmlns:a16="http://schemas.microsoft.com/office/drawing/2014/main" id="{54AA5ABE-E169-48A3-ABA7-756895B0B26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983955" y="4252195"/>
            <a:ext cx="1266656" cy="1245938"/>
            <a:chOff x="3983955" y="4252195"/>
            <a:chExt cx="1266656" cy="12459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EE1C4C-CA9C-4F32-8282-D739A2146A6B}"/>
                </a:ext>
              </a:extLst>
            </p:cNvPr>
            <p:cNvSpPr/>
            <p:nvPr/>
          </p:nvSpPr>
          <p:spPr>
            <a:xfrm>
              <a:off x="4190735" y="4379238"/>
              <a:ext cx="936171" cy="936171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22" name="Arc 22">
              <a:extLst>
                <a:ext uri="{FF2B5EF4-FFF2-40B4-BE49-F238E27FC236}">
                  <a16:creationId xmlns:a16="http://schemas.microsoft.com/office/drawing/2014/main" id="{EB24E386-B507-4B7D-B4E0-B6928DC9CDE6}"/>
                </a:ext>
              </a:extLst>
            </p:cNvPr>
            <p:cNvSpPr/>
            <p:nvPr/>
          </p:nvSpPr>
          <p:spPr>
            <a:xfrm flipH="1" flipV="1">
              <a:off x="4060356" y="4252195"/>
              <a:ext cx="1190255" cy="1190255"/>
            </a:xfrm>
            <a:prstGeom prst="arc">
              <a:avLst>
                <a:gd name="adj1" fmla="val 16003478"/>
                <a:gd name="adj2" fmla="val 206120"/>
              </a:avLst>
            </a:prstGeom>
            <a:ln w="6350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23" name="Oval 23">
              <a:extLst>
                <a:ext uri="{FF2B5EF4-FFF2-40B4-BE49-F238E27FC236}">
                  <a16:creationId xmlns:a16="http://schemas.microsoft.com/office/drawing/2014/main" id="{6738E1A1-9C2A-4E36-9DAF-BC38FF8B465F}"/>
                </a:ext>
              </a:extLst>
            </p:cNvPr>
            <p:cNvSpPr/>
            <p:nvPr/>
          </p:nvSpPr>
          <p:spPr>
            <a:xfrm>
              <a:off x="4131592" y="5192861"/>
              <a:ext cx="138223" cy="13822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923BD344-FCD7-4320-AF39-0518EA41846A}"/>
                </a:ext>
              </a:extLst>
            </p:cNvPr>
            <p:cNvCxnSpPr/>
            <p:nvPr/>
          </p:nvCxnSpPr>
          <p:spPr>
            <a:xfrm rot="5400000">
              <a:off x="3970487" y="5331863"/>
              <a:ext cx="179738" cy="152802"/>
            </a:xfrm>
            <a:prstGeom prst="line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千图PPT彼岸天：ID 8661124库_组合 43">
            <a:extLst>
              <a:ext uri="{FF2B5EF4-FFF2-40B4-BE49-F238E27FC236}">
                <a16:creationId xmlns:a16="http://schemas.microsoft.com/office/drawing/2014/main" id="{E1BB4BA9-CB71-40AA-9BEE-33838682A3E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799832" y="4252196"/>
            <a:ext cx="1280124" cy="1208580"/>
            <a:chOff x="6799832" y="4252196"/>
            <a:chExt cx="1280124" cy="120858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3BF9C3A-04BA-49E0-9ECB-58EF756C053F}"/>
                </a:ext>
              </a:extLst>
            </p:cNvPr>
            <p:cNvSpPr/>
            <p:nvPr/>
          </p:nvSpPr>
          <p:spPr>
            <a:xfrm>
              <a:off x="6926873" y="4379238"/>
              <a:ext cx="936171" cy="936171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20" name="Arc 20">
              <a:extLst>
                <a:ext uri="{FF2B5EF4-FFF2-40B4-BE49-F238E27FC236}">
                  <a16:creationId xmlns:a16="http://schemas.microsoft.com/office/drawing/2014/main" id="{327D43E9-365B-4BCD-AF89-287228A96259}"/>
                </a:ext>
              </a:extLst>
            </p:cNvPr>
            <p:cNvSpPr/>
            <p:nvPr/>
          </p:nvSpPr>
          <p:spPr>
            <a:xfrm flipV="1">
              <a:off x="6799832" y="4252196"/>
              <a:ext cx="1190255" cy="1190255"/>
            </a:xfrm>
            <a:prstGeom prst="arc">
              <a:avLst>
                <a:gd name="adj1" fmla="val 16003478"/>
                <a:gd name="adj2" fmla="val 426928"/>
              </a:avLst>
            </a:prstGeom>
            <a:ln w="6350">
              <a:solidFill>
                <a:schemeClr val="tx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C7D26023-D42B-4C5D-A8F7-6BD4D5A5F271}"/>
                </a:ext>
              </a:extLst>
            </p:cNvPr>
            <p:cNvSpPr/>
            <p:nvPr/>
          </p:nvSpPr>
          <p:spPr>
            <a:xfrm>
              <a:off x="7778640" y="5192862"/>
              <a:ext cx="138223" cy="13822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cxnSp>
          <p:nvCxnSpPr>
            <p:cNvPr id="27" name="Straight Connector 27">
              <a:extLst>
                <a:ext uri="{FF2B5EF4-FFF2-40B4-BE49-F238E27FC236}">
                  <a16:creationId xmlns:a16="http://schemas.microsoft.com/office/drawing/2014/main" id="{9BBBA97A-CE14-49F3-A067-6B136F61A25C}"/>
                </a:ext>
              </a:extLst>
            </p:cNvPr>
            <p:cNvCxnSpPr/>
            <p:nvPr/>
          </p:nvCxnSpPr>
          <p:spPr>
            <a:xfrm>
              <a:off x="7900218" y="5307974"/>
              <a:ext cx="179738" cy="152802"/>
            </a:xfrm>
            <a:prstGeom prst="line">
              <a:avLst/>
            </a:prstGeom>
            <a:ln>
              <a:solidFill>
                <a:schemeClr val="tx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29">
            <a:extLst>
              <a:ext uri="{FF2B5EF4-FFF2-40B4-BE49-F238E27FC236}">
                <a16:creationId xmlns:a16="http://schemas.microsoft.com/office/drawing/2014/main" id="{FBDBB2CC-AAEA-4602-9083-1677D171193E}"/>
              </a:ext>
            </a:extLst>
          </p:cNvPr>
          <p:cNvSpPr/>
          <p:nvPr/>
        </p:nvSpPr>
        <p:spPr>
          <a:xfrm>
            <a:off x="1451972" y="1944323"/>
            <a:ext cx="217262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4C39C5A4-B799-4B3D-999D-2FA324B998E2}"/>
              </a:ext>
            </a:extLst>
          </p:cNvPr>
          <p:cNvSpPr/>
          <p:nvPr/>
        </p:nvSpPr>
        <p:spPr>
          <a:xfrm>
            <a:off x="1963243" y="1573799"/>
            <a:ext cx="130250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7BDEC23B-51C6-4D44-9488-1C1262EACE61}"/>
              </a:ext>
            </a:extLst>
          </p:cNvPr>
          <p:cNvSpPr/>
          <p:nvPr/>
        </p:nvSpPr>
        <p:spPr>
          <a:xfrm>
            <a:off x="8335676" y="1981836"/>
            <a:ext cx="217262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id="{5044273B-7D90-4E8E-8202-B4896F630CB1}"/>
              </a:ext>
            </a:extLst>
          </p:cNvPr>
          <p:cNvSpPr/>
          <p:nvPr/>
        </p:nvSpPr>
        <p:spPr>
          <a:xfrm>
            <a:off x="8846947" y="1611312"/>
            <a:ext cx="130250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3" name="Rectangle 29">
            <a:extLst>
              <a:ext uri="{FF2B5EF4-FFF2-40B4-BE49-F238E27FC236}">
                <a16:creationId xmlns:a16="http://schemas.microsoft.com/office/drawing/2014/main" id="{D3ABFAF1-8BA8-4C51-ABB7-183F9F806D03}"/>
              </a:ext>
            </a:extLst>
          </p:cNvPr>
          <p:cNvSpPr/>
          <p:nvPr/>
        </p:nvSpPr>
        <p:spPr>
          <a:xfrm>
            <a:off x="1303430" y="4543943"/>
            <a:ext cx="217262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72DB8CEE-D105-471D-8D23-96319ECC4187}"/>
              </a:ext>
            </a:extLst>
          </p:cNvPr>
          <p:cNvSpPr/>
          <p:nvPr/>
        </p:nvSpPr>
        <p:spPr>
          <a:xfrm>
            <a:off x="1814701" y="4173419"/>
            <a:ext cx="130250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5" name="Rectangle 29">
            <a:extLst>
              <a:ext uri="{FF2B5EF4-FFF2-40B4-BE49-F238E27FC236}">
                <a16:creationId xmlns:a16="http://schemas.microsoft.com/office/drawing/2014/main" id="{CE816267-C542-4318-961A-105FD66FFAA4}"/>
              </a:ext>
            </a:extLst>
          </p:cNvPr>
          <p:cNvSpPr/>
          <p:nvPr/>
        </p:nvSpPr>
        <p:spPr>
          <a:xfrm>
            <a:off x="8187134" y="4581456"/>
            <a:ext cx="217262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7DFD8555-30C8-4394-B21F-F6DE456F403B}"/>
              </a:ext>
            </a:extLst>
          </p:cNvPr>
          <p:cNvSpPr/>
          <p:nvPr/>
        </p:nvSpPr>
        <p:spPr>
          <a:xfrm>
            <a:off x="8698405" y="4210932"/>
            <a:ext cx="130250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61" name="Rectangle 29">
            <a:extLst>
              <a:ext uri="{FF2B5EF4-FFF2-40B4-BE49-F238E27FC236}">
                <a16:creationId xmlns:a16="http://schemas.microsoft.com/office/drawing/2014/main" id="{F1FA4E1D-04C5-4A3C-805A-1AFB89B597E8}"/>
              </a:ext>
            </a:extLst>
          </p:cNvPr>
          <p:cNvSpPr/>
          <p:nvPr/>
        </p:nvSpPr>
        <p:spPr>
          <a:xfrm>
            <a:off x="4981789" y="3183357"/>
            <a:ext cx="217262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2" name="Rectangle 30">
            <a:extLst>
              <a:ext uri="{FF2B5EF4-FFF2-40B4-BE49-F238E27FC236}">
                <a16:creationId xmlns:a16="http://schemas.microsoft.com/office/drawing/2014/main" id="{698CAACB-C0F8-4FB6-9CB2-C4384320704F}"/>
              </a:ext>
            </a:extLst>
          </p:cNvPr>
          <p:cNvSpPr/>
          <p:nvPr/>
        </p:nvSpPr>
        <p:spPr>
          <a:xfrm>
            <a:off x="5493060" y="2812833"/>
            <a:ext cx="130250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27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5000">
        <p:split orient="vert"/>
      </p:transition>
    </mc:Choice>
    <mc:Fallback>
      <p:transition spd="slow" advClick="0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1" grpId="0"/>
      <p:bldP spid="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380490" y="1915160"/>
            <a:ext cx="3873500" cy="38735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6533698" y="4251960"/>
            <a:ext cx="851874" cy="851874"/>
            <a:chOff x="5731058" y="2070100"/>
            <a:chExt cx="851874" cy="851874"/>
          </a:xfrm>
        </p:grpSpPr>
        <p:sp>
          <p:nvSpPr>
            <p:cNvPr id="16" name="椭圆 15"/>
            <p:cNvSpPr/>
            <p:nvPr/>
          </p:nvSpPr>
          <p:spPr>
            <a:xfrm>
              <a:off x="5731058" y="2070100"/>
              <a:ext cx="851874" cy="85187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椭圆 13"/>
            <p:cNvSpPr/>
            <p:nvPr/>
          </p:nvSpPr>
          <p:spPr>
            <a:xfrm>
              <a:off x="5976921" y="2303294"/>
              <a:ext cx="360149" cy="385486"/>
            </a:xfrm>
            <a:custGeom>
              <a:avLst/>
              <a:gdLst>
                <a:gd name="connsiteX0" fmla="*/ 270013 w 315913"/>
                <a:gd name="connsiteY0" fmla="*/ 244475 h 338138"/>
                <a:gd name="connsiteX1" fmla="*/ 315913 w 315913"/>
                <a:gd name="connsiteY1" fmla="*/ 290647 h 338138"/>
                <a:gd name="connsiteX2" fmla="*/ 315913 w 315913"/>
                <a:gd name="connsiteY2" fmla="*/ 331542 h 338138"/>
                <a:gd name="connsiteX3" fmla="*/ 313290 w 315913"/>
                <a:gd name="connsiteY3" fmla="*/ 335500 h 338138"/>
                <a:gd name="connsiteX4" fmla="*/ 309356 w 315913"/>
                <a:gd name="connsiteY4" fmla="*/ 338138 h 338138"/>
                <a:gd name="connsiteX5" fmla="*/ 231982 w 315913"/>
                <a:gd name="connsiteY5" fmla="*/ 338138 h 338138"/>
                <a:gd name="connsiteX6" fmla="*/ 225425 w 315913"/>
                <a:gd name="connsiteY6" fmla="*/ 331542 h 338138"/>
                <a:gd name="connsiteX7" fmla="*/ 225425 w 315913"/>
                <a:gd name="connsiteY7" fmla="*/ 290647 h 338138"/>
                <a:gd name="connsiteX8" fmla="*/ 270013 w 315913"/>
                <a:gd name="connsiteY8" fmla="*/ 244475 h 338138"/>
                <a:gd name="connsiteX9" fmla="*/ 157956 w 315913"/>
                <a:gd name="connsiteY9" fmla="*/ 244475 h 338138"/>
                <a:gd name="connsiteX10" fmla="*/ 203200 w 315913"/>
                <a:gd name="connsiteY10" fmla="*/ 290647 h 338138"/>
                <a:gd name="connsiteX11" fmla="*/ 203200 w 315913"/>
                <a:gd name="connsiteY11" fmla="*/ 331542 h 338138"/>
                <a:gd name="connsiteX12" fmla="*/ 201869 w 315913"/>
                <a:gd name="connsiteY12" fmla="*/ 335500 h 338138"/>
                <a:gd name="connsiteX13" fmla="*/ 196546 w 315913"/>
                <a:gd name="connsiteY13" fmla="*/ 338138 h 338138"/>
                <a:gd name="connsiteX14" fmla="*/ 119365 w 315913"/>
                <a:gd name="connsiteY14" fmla="*/ 338138 h 338138"/>
                <a:gd name="connsiteX15" fmla="*/ 112712 w 315913"/>
                <a:gd name="connsiteY15" fmla="*/ 331542 h 338138"/>
                <a:gd name="connsiteX16" fmla="*/ 112712 w 315913"/>
                <a:gd name="connsiteY16" fmla="*/ 290647 h 338138"/>
                <a:gd name="connsiteX17" fmla="*/ 157956 w 315913"/>
                <a:gd name="connsiteY17" fmla="*/ 244475 h 338138"/>
                <a:gd name="connsiteX18" fmla="*/ 45900 w 315913"/>
                <a:gd name="connsiteY18" fmla="*/ 244475 h 338138"/>
                <a:gd name="connsiteX19" fmla="*/ 90488 w 315913"/>
                <a:gd name="connsiteY19" fmla="*/ 290647 h 338138"/>
                <a:gd name="connsiteX20" fmla="*/ 90488 w 315913"/>
                <a:gd name="connsiteY20" fmla="*/ 331542 h 338138"/>
                <a:gd name="connsiteX21" fmla="*/ 89176 w 315913"/>
                <a:gd name="connsiteY21" fmla="*/ 335500 h 338138"/>
                <a:gd name="connsiteX22" fmla="*/ 83931 w 315913"/>
                <a:gd name="connsiteY22" fmla="*/ 338138 h 338138"/>
                <a:gd name="connsiteX23" fmla="*/ 6557 w 315913"/>
                <a:gd name="connsiteY23" fmla="*/ 338138 h 338138"/>
                <a:gd name="connsiteX24" fmla="*/ 0 w 315913"/>
                <a:gd name="connsiteY24" fmla="*/ 331542 h 338138"/>
                <a:gd name="connsiteX25" fmla="*/ 0 w 315913"/>
                <a:gd name="connsiteY25" fmla="*/ 290647 h 338138"/>
                <a:gd name="connsiteX26" fmla="*/ 45900 w 315913"/>
                <a:gd name="connsiteY26" fmla="*/ 244475 h 338138"/>
                <a:gd name="connsiteX27" fmla="*/ 271463 w 315913"/>
                <a:gd name="connsiteY27" fmla="*/ 180975 h 338138"/>
                <a:gd name="connsiteX28" fmla="*/ 301625 w 315913"/>
                <a:gd name="connsiteY28" fmla="*/ 211138 h 338138"/>
                <a:gd name="connsiteX29" fmla="*/ 271463 w 315913"/>
                <a:gd name="connsiteY29" fmla="*/ 241300 h 338138"/>
                <a:gd name="connsiteX30" fmla="*/ 241300 w 315913"/>
                <a:gd name="connsiteY30" fmla="*/ 211138 h 338138"/>
                <a:gd name="connsiteX31" fmla="*/ 271463 w 315913"/>
                <a:gd name="connsiteY31" fmla="*/ 180975 h 338138"/>
                <a:gd name="connsiteX32" fmla="*/ 159420 w 315913"/>
                <a:gd name="connsiteY32" fmla="*/ 180975 h 338138"/>
                <a:gd name="connsiteX33" fmla="*/ 188912 w 315913"/>
                <a:gd name="connsiteY33" fmla="*/ 211138 h 338138"/>
                <a:gd name="connsiteX34" fmla="*/ 159420 w 315913"/>
                <a:gd name="connsiteY34" fmla="*/ 241300 h 338138"/>
                <a:gd name="connsiteX35" fmla="*/ 128587 w 315913"/>
                <a:gd name="connsiteY35" fmla="*/ 211138 h 338138"/>
                <a:gd name="connsiteX36" fmla="*/ 159420 w 315913"/>
                <a:gd name="connsiteY36" fmla="*/ 180975 h 338138"/>
                <a:gd name="connsiteX37" fmla="*/ 46038 w 315913"/>
                <a:gd name="connsiteY37" fmla="*/ 180975 h 338138"/>
                <a:gd name="connsiteX38" fmla="*/ 76201 w 315913"/>
                <a:gd name="connsiteY38" fmla="*/ 211138 h 338138"/>
                <a:gd name="connsiteX39" fmla="*/ 46038 w 315913"/>
                <a:gd name="connsiteY39" fmla="*/ 241301 h 338138"/>
                <a:gd name="connsiteX40" fmla="*/ 15875 w 315913"/>
                <a:gd name="connsiteY40" fmla="*/ 211138 h 338138"/>
                <a:gd name="connsiteX41" fmla="*/ 46038 w 315913"/>
                <a:gd name="connsiteY41" fmla="*/ 180975 h 338138"/>
                <a:gd name="connsiteX42" fmla="*/ 270005 w 315913"/>
                <a:gd name="connsiteY42" fmla="*/ 77788 h 338138"/>
                <a:gd name="connsiteX43" fmla="*/ 238125 w 315913"/>
                <a:gd name="connsiteY43" fmla="*/ 109792 h 338138"/>
                <a:gd name="connsiteX44" fmla="*/ 238125 w 315913"/>
                <a:gd name="connsiteY44" fmla="*/ 144463 h 338138"/>
                <a:gd name="connsiteX45" fmla="*/ 303213 w 315913"/>
                <a:gd name="connsiteY45" fmla="*/ 144463 h 338138"/>
                <a:gd name="connsiteX46" fmla="*/ 303213 w 315913"/>
                <a:gd name="connsiteY46" fmla="*/ 109792 h 338138"/>
                <a:gd name="connsiteX47" fmla="*/ 270005 w 315913"/>
                <a:gd name="connsiteY47" fmla="*/ 77788 h 338138"/>
                <a:gd name="connsiteX48" fmla="*/ 270013 w 315913"/>
                <a:gd name="connsiteY48" fmla="*/ 65088 h 338138"/>
                <a:gd name="connsiteX49" fmla="*/ 315913 w 315913"/>
                <a:gd name="connsiteY49" fmla="*/ 109941 h 338138"/>
                <a:gd name="connsiteX50" fmla="*/ 315913 w 315913"/>
                <a:gd name="connsiteY50" fmla="*/ 150836 h 338138"/>
                <a:gd name="connsiteX51" fmla="*/ 313290 w 315913"/>
                <a:gd name="connsiteY51" fmla="*/ 156113 h 338138"/>
                <a:gd name="connsiteX52" fmla="*/ 309356 w 315913"/>
                <a:gd name="connsiteY52" fmla="*/ 158751 h 338138"/>
                <a:gd name="connsiteX53" fmla="*/ 231982 w 315913"/>
                <a:gd name="connsiteY53" fmla="*/ 158751 h 338138"/>
                <a:gd name="connsiteX54" fmla="*/ 225425 w 315913"/>
                <a:gd name="connsiteY54" fmla="*/ 150836 h 338138"/>
                <a:gd name="connsiteX55" fmla="*/ 225425 w 315913"/>
                <a:gd name="connsiteY55" fmla="*/ 109941 h 338138"/>
                <a:gd name="connsiteX56" fmla="*/ 270013 w 315913"/>
                <a:gd name="connsiteY56" fmla="*/ 65088 h 338138"/>
                <a:gd name="connsiteX57" fmla="*/ 157956 w 315913"/>
                <a:gd name="connsiteY57" fmla="*/ 65088 h 338138"/>
                <a:gd name="connsiteX58" fmla="*/ 203200 w 315913"/>
                <a:gd name="connsiteY58" fmla="*/ 109941 h 338138"/>
                <a:gd name="connsiteX59" fmla="*/ 203200 w 315913"/>
                <a:gd name="connsiteY59" fmla="*/ 150836 h 338138"/>
                <a:gd name="connsiteX60" fmla="*/ 201869 w 315913"/>
                <a:gd name="connsiteY60" fmla="*/ 156113 h 338138"/>
                <a:gd name="connsiteX61" fmla="*/ 196546 w 315913"/>
                <a:gd name="connsiteY61" fmla="*/ 158751 h 338138"/>
                <a:gd name="connsiteX62" fmla="*/ 119365 w 315913"/>
                <a:gd name="connsiteY62" fmla="*/ 158751 h 338138"/>
                <a:gd name="connsiteX63" fmla="*/ 112712 w 315913"/>
                <a:gd name="connsiteY63" fmla="*/ 150836 h 338138"/>
                <a:gd name="connsiteX64" fmla="*/ 112712 w 315913"/>
                <a:gd name="connsiteY64" fmla="*/ 109941 h 338138"/>
                <a:gd name="connsiteX65" fmla="*/ 157956 w 315913"/>
                <a:gd name="connsiteY65" fmla="*/ 65088 h 338138"/>
                <a:gd name="connsiteX66" fmla="*/ 45900 w 315913"/>
                <a:gd name="connsiteY66" fmla="*/ 65088 h 338138"/>
                <a:gd name="connsiteX67" fmla="*/ 90488 w 315913"/>
                <a:gd name="connsiteY67" fmla="*/ 109941 h 338138"/>
                <a:gd name="connsiteX68" fmla="*/ 90488 w 315913"/>
                <a:gd name="connsiteY68" fmla="*/ 150836 h 338138"/>
                <a:gd name="connsiteX69" fmla="*/ 89176 w 315913"/>
                <a:gd name="connsiteY69" fmla="*/ 156113 h 338138"/>
                <a:gd name="connsiteX70" fmla="*/ 83931 w 315913"/>
                <a:gd name="connsiteY70" fmla="*/ 158751 h 338138"/>
                <a:gd name="connsiteX71" fmla="*/ 6557 w 315913"/>
                <a:gd name="connsiteY71" fmla="*/ 158751 h 338138"/>
                <a:gd name="connsiteX72" fmla="*/ 0 w 315913"/>
                <a:gd name="connsiteY72" fmla="*/ 150836 h 338138"/>
                <a:gd name="connsiteX73" fmla="*/ 0 w 315913"/>
                <a:gd name="connsiteY73" fmla="*/ 109941 h 338138"/>
                <a:gd name="connsiteX74" fmla="*/ 45900 w 315913"/>
                <a:gd name="connsiteY74" fmla="*/ 65088 h 338138"/>
                <a:gd name="connsiteX75" fmla="*/ 270669 w 315913"/>
                <a:gd name="connsiteY75" fmla="*/ 14288 h 338138"/>
                <a:gd name="connsiteX76" fmla="*/ 254000 w 315913"/>
                <a:gd name="connsiteY76" fmla="*/ 30957 h 338138"/>
                <a:gd name="connsiteX77" fmla="*/ 270669 w 315913"/>
                <a:gd name="connsiteY77" fmla="*/ 47626 h 338138"/>
                <a:gd name="connsiteX78" fmla="*/ 287338 w 315913"/>
                <a:gd name="connsiteY78" fmla="*/ 30957 h 338138"/>
                <a:gd name="connsiteX79" fmla="*/ 270669 w 315913"/>
                <a:gd name="connsiteY79" fmla="*/ 14288 h 338138"/>
                <a:gd name="connsiteX80" fmla="*/ 271463 w 315913"/>
                <a:gd name="connsiteY80" fmla="*/ 0 h 338138"/>
                <a:gd name="connsiteX81" fmla="*/ 301625 w 315913"/>
                <a:gd name="connsiteY81" fmla="*/ 30957 h 338138"/>
                <a:gd name="connsiteX82" fmla="*/ 271463 w 315913"/>
                <a:gd name="connsiteY82" fmla="*/ 61913 h 338138"/>
                <a:gd name="connsiteX83" fmla="*/ 241300 w 315913"/>
                <a:gd name="connsiteY83" fmla="*/ 30957 h 338138"/>
                <a:gd name="connsiteX84" fmla="*/ 271463 w 315913"/>
                <a:gd name="connsiteY84" fmla="*/ 0 h 338138"/>
                <a:gd name="connsiteX85" fmla="*/ 159420 w 315913"/>
                <a:gd name="connsiteY85" fmla="*/ 0 h 338138"/>
                <a:gd name="connsiteX86" fmla="*/ 188912 w 315913"/>
                <a:gd name="connsiteY86" fmla="*/ 30957 h 338138"/>
                <a:gd name="connsiteX87" fmla="*/ 159420 w 315913"/>
                <a:gd name="connsiteY87" fmla="*/ 61913 h 338138"/>
                <a:gd name="connsiteX88" fmla="*/ 128587 w 315913"/>
                <a:gd name="connsiteY88" fmla="*/ 30957 h 338138"/>
                <a:gd name="connsiteX89" fmla="*/ 159420 w 315913"/>
                <a:gd name="connsiteY89" fmla="*/ 0 h 338138"/>
                <a:gd name="connsiteX90" fmla="*/ 46037 w 315913"/>
                <a:gd name="connsiteY90" fmla="*/ 0 h 338138"/>
                <a:gd name="connsiteX91" fmla="*/ 76200 w 315913"/>
                <a:gd name="connsiteY91" fmla="*/ 30957 h 338138"/>
                <a:gd name="connsiteX92" fmla="*/ 46037 w 315913"/>
                <a:gd name="connsiteY92" fmla="*/ 61913 h 338138"/>
                <a:gd name="connsiteX93" fmla="*/ 15875 w 315913"/>
                <a:gd name="connsiteY93" fmla="*/ 30957 h 338138"/>
                <a:gd name="connsiteX94" fmla="*/ 46037 w 315913"/>
                <a:gd name="connsiteY9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15913" h="338138">
                  <a:moveTo>
                    <a:pt x="270013" y="244475"/>
                  </a:moveTo>
                  <a:cubicBezTo>
                    <a:pt x="294930" y="244475"/>
                    <a:pt x="315913" y="265582"/>
                    <a:pt x="315913" y="290647"/>
                  </a:cubicBezTo>
                  <a:cubicBezTo>
                    <a:pt x="315913" y="290647"/>
                    <a:pt x="315913" y="290647"/>
                    <a:pt x="315913" y="331542"/>
                  </a:cubicBezTo>
                  <a:cubicBezTo>
                    <a:pt x="315913" y="332861"/>
                    <a:pt x="314602" y="335500"/>
                    <a:pt x="313290" y="335500"/>
                  </a:cubicBezTo>
                  <a:cubicBezTo>
                    <a:pt x="313290" y="336819"/>
                    <a:pt x="310667" y="338138"/>
                    <a:pt x="309356" y="338138"/>
                  </a:cubicBezTo>
                  <a:cubicBezTo>
                    <a:pt x="309356" y="338138"/>
                    <a:pt x="309356" y="338138"/>
                    <a:pt x="231982" y="338138"/>
                  </a:cubicBezTo>
                  <a:cubicBezTo>
                    <a:pt x="228048" y="338138"/>
                    <a:pt x="225425" y="335500"/>
                    <a:pt x="225425" y="331542"/>
                  </a:cubicBezTo>
                  <a:cubicBezTo>
                    <a:pt x="225425" y="331542"/>
                    <a:pt x="225425" y="331542"/>
                    <a:pt x="225425" y="290647"/>
                  </a:cubicBezTo>
                  <a:cubicBezTo>
                    <a:pt x="225425" y="265582"/>
                    <a:pt x="246408" y="244475"/>
                    <a:pt x="270013" y="244475"/>
                  </a:cubicBezTo>
                  <a:close/>
                  <a:moveTo>
                    <a:pt x="157956" y="244475"/>
                  </a:moveTo>
                  <a:cubicBezTo>
                    <a:pt x="183239" y="244475"/>
                    <a:pt x="203200" y="265582"/>
                    <a:pt x="203200" y="290647"/>
                  </a:cubicBezTo>
                  <a:cubicBezTo>
                    <a:pt x="203200" y="290647"/>
                    <a:pt x="203200" y="290647"/>
                    <a:pt x="203200" y="331542"/>
                  </a:cubicBezTo>
                  <a:cubicBezTo>
                    <a:pt x="203200" y="332861"/>
                    <a:pt x="203200" y="335500"/>
                    <a:pt x="201869" y="335500"/>
                  </a:cubicBezTo>
                  <a:cubicBezTo>
                    <a:pt x="200538" y="336819"/>
                    <a:pt x="199208" y="338138"/>
                    <a:pt x="196546" y="338138"/>
                  </a:cubicBezTo>
                  <a:cubicBezTo>
                    <a:pt x="196546" y="338138"/>
                    <a:pt x="196546" y="338138"/>
                    <a:pt x="119365" y="338138"/>
                  </a:cubicBezTo>
                  <a:cubicBezTo>
                    <a:pt x="115373" y="338138"/>
                    <a:pt x="112712" y="335500"/>
                    <a:pt x="112712" y="331542"/>
                  </a:cubicBezTo>
                  <a:cubicBezTo>
                    <a:pt x="112712" y="331542"/>
                    <a:pt x="112712" y="331542"/>
                    <a:pt x="112712" y="290647"/>
                  </a:cubicBezTo>
                  <a:cubicBezTo>
                    <a:pt x="112712" y="265582"/>
                    <a:pt x="132672" y="244475"/>
                    <a:pt x="157956" y="244475"/>
                  </a:cubicBezTo>
                  <a:close/>
                  <a:moveTo>
                    <a:pt x="45900" y="244475"/>
                  </a:moveTo>
                  <a:cubicBezTo>
                    <a:pt x="69505" y="244475"/>
                    <a:pt x="90488" y="265582"/>
                    <a:pt x="90488" y="290647"/>
                  </a:cubicBezTo>
                  <a:cubicBezTo>
                    <a:pt x="90488" y="290647"/>
                    <a:pt x="90488" y="290647"/>
                    <a:pt x="90488" y="331542"/>
                  </a:cubicBezTo>
                  <a:cubicBezTo>
                    <a:pt x="90488" y="332861"/>
                    <a:pt x="90488" y="335500"/>
                    <a:pt x="89176" y="335500"/>
                  </a:cubicBezTo>
                  <a:cubicBezTo>
                    <a:pt x="87865" y="336819"/>
                    <a:pt x="85242" y="338138"/>
                    <a:pt x="83931" y="338138"/>
                  </a:cubicBezTo>
                  <a:cubicBezTo>
                    <a:pt x="83931" y="338138"/>
                    <a:pt x="83931" y="338138"/>
                    <a:pt x="6557" y="338138"/>
                  </a:cubicBezTo>
                  <a:cubicBezTo>
                    <a:pt x="3934" y="338138"/>
                    <a:pt x="0" y="335500"/>
                    <a:pt x="0" y="331542"/>
                  </a:cubicBezTo>
                  <a:cubicBezTo>
                    <a:pt x="0" y="331542"/>
                    <a:pt x="0" y="331542"/>
                    <a:pt x="0" y="290647"/>
                  </a:cubicBezTo>
                  <a:cubicBezTo>
                    <a:pt x="0" y="265582"/>
                    <a:pt x="20983" y="244475"/>
                    <a:pt x="45900" y="244475"/>
                  </a:cubicBezTo>
                  <a:close/>
                  <a:moveTo>
                    <a:pt x="271463" y="180975"/>
                  </a:moveTo>
                  <a:cubicBezTo>
                    <a:pt x="287200" y="180975"/>
                    <a:pt x="301625" y="194089"/>
                    <a:pt x="301625" y="211138"/>
                  </a:cubicBezTo>
                  <a:cubicBezTo>
                    <a:pt x="301625" y="228186"/>
                    <a:pt x="287200" y="241300"/>
                    <a:pt x="271463" y="241300"/>
                  </a:cubicBezTo>
                  <a:cubicBezTo>
                    <a:pt x="254414" y="241300"/>
                    <a:pt x="241300" y="228186"/>
                    <a:pt x="241300" y="211138"/>
                  </a:cubicBezTo>
                  <a:cubicBezTo>
                    <a:pt x="241300" y="194089"/>
                    <a:pt x="254414" y="180975"/>
                    <a:pt x="271463" y="180975"/>
                  </a:cubicBezTo>
                  <a:close/>
                  <a:moveTo>
                    <a:pt x="159420" y="180975"/>
                  </a:moveTo>
                  <a:cubicBezTo>
                    <a:pt x="175506" y="180975"/>
                    <a:pt x="188912" y="194089"/>
                    <a:pt x="188912" y="211138"/>
                  </a:cubicBezTo>
                  <a:cubicBezTo>
                    <a:pt x="188912" y="228186"/>
                    <a:pt x="175506" y="241300"/>
                    <a:pt x="159420" y="241300"/>
                  </a:cubicBezTo>
                  <a:cubicBezTo>
                    <a:pt x="141992" y="241300"/>
                    <a:pt x="128587" y="228186"/>
                    <a:pt x="128587" y="211138"/>
                  </a:cubicBezTo>
                  <a:cubicBezTo>
                    <a:pt x="128587" y="194089"/>
                    <a:pt x="141992" y="180975"/>
                    <a:pt x="159420" y="180975"/>
                  </a:cubicBezTo>
                  <a:close/>
                  <a:moveTo>
                    <a:pt x="46038" y="180975"/>
                  </a:moveTo>
                  <a:cubicBezTo>
                    <a:pt x="62697" y="180975"/>
                    <a:pt x="76201" y="194479"/>
                    <a:pt x="76201" y="211138"/>
                  </a:cubicBezTo>
                  <a:cubicBezTo>
                    <a:pt x="76201" y="227797"/>
                    <a:pt x="62697" y="241301"/>
                    <a:pt x="46038" y="241301"/>
                  </a:cubicBezTo>
                  <a:cubicBezTo>
                    <a:pt x="29379" y="241301"/>
                    <a:pt x="15875" y="227797"/>
                    <a:pt x="15875" y="211138"/>
                  </a:cubicBezTo>
                  <a:cubicBezTo>
                    <a:pt x="15875" y="194479"/>
                    <a:pt x="29379" y="180975"/>
                    <a:pt x="46038" y="180975"/>
                  </a:cubicBezTo>
                  <a:close/>
                  <a:moveTo>
                    <a:pt x="270005" y="77788"/>
                  </a:moveTo>
                  <a:cubicBezTo>
                    <a:pt x="252736" y="77788"/>
                    <a:pt x="238125" y="92457"/>
                    <a:pt x="238125" y="109792"/>
                  </a:cubicBezTo>
                  <a:cubicBezTo>
                    <a:pt x="238125" y="109792"/>
                    <a:pt x="238125" y="109792"/>
                    <a:pt x="238125" y="144463"/>
                  </a:cubicBezTo>
                  <a:cubicBezTo>
                    <a:pt x="238125" y="144463"/>
                    <a:pt x="238125" y="144463"/>
                    <a:pt x="303213" y="144463"/>
                  </a:cubicBezTo>
                  <a:lnTo>
                    <a:pt x="303213" y="109792"/>
                  </a:lnTo>
                  <a:cubicBezTo>
                    <a:pt x="303213" y="92457"/>
                    <a:pt x="288602" y="77788"/>
                    <a:pt x="270005" y="77788"/>
                  </a:cubicBezTo>
                  <a:close/>
                  <a:moveTo>
                    <a:pt x="270013" y="65088"/>
                  </a:moveTo>
                  <a:cubicBezTo>
                    <a:pt x="294930" y="65088"/>
                    <a:pt x="315913" y="84876"/>
                    <a:pt x="315913" y="109941"/>
                  </a:cubicBezTo>
                  <a:cubicBezTo>
                    <a:pt x="315913" y="109941"/>
                    <a:pt x="315913" y="109941"/>
                    <a:pt x="315913" y="150836"/>
                  </a:cubicBezTo>
                  <a:cubicBezTo>
                    <a:pt x="315913" y="153474"/>
                    <a:pt x="314602" y="154794"/>
                    <a:pt x="313290" y="156113"/>
                  </a:cubicBezTo>
                  <a:cubicBezTo>
                    <a:pt x="313290" y="157432"/>
                    <a:pt x="310667" y="158751"/>
                    <a:pt x="309356" y="158751"/>
                  </a:cubicBezTo>
                  <a:cubicBezTo>
                    <a:pt x="309356" y="158751"/>
                    <a:pt x="309356" y="158751"/>
                    <a:pt x="231982" y="158751"/>
                  </a:cubicBezTo>
                  <a:cubicBezTo>
                    <a:pt x="228048" y="158751"/>
                    <a:pt x="225425" y="154794"/>
                    <a:pt x="225425" y="150836"/>
                  </a:cubicBezTo>
                  <a:cubicBezTo>
                    <a:pt x="225425" y="150836"/>
                    <a:pt x="225425" y="150836"/>
                    <a:pt x="225425" y="109941"/>
                  </a:cubicBezTo>
                  <a:cubicBezTo>
                    <a:pt x="225425" y="84876"/>
                    <a:pt x="246408" y="65088"/>
                    <a:pt x="270013" y="65088"/>
                  </a:cubicBezTo>
                  <a:close/>
                  <a:moveTo>
                    <a:pt x="157956" y="65088"/>
                  </a:moveTo>
                  <a:cubicBezTo>
                    <a:pt x="183239" y="65088"/>
                    <a:pt x="203200" y="84876"/>
                    <a:pt x="203200" y="109941"/>
                  </a:cubicBezTo>
                  <a:cubicBezTo>
                    <a:pt x="203200" y="109941"/>
                    <a:pt x="203200" y="109941"/>
                    <a:pt x="203200" y="150836"/>
                  </a:cubicBezTo>
                  <a:cubicBezTo>
                    <a:pt x="203200" y="153474"/>
                    <a:pt x="203200" y="154794"/>
                    <a:pt x="201869" y="156113"/>
                  </a:cubicBezTo>
                  <a:cubicBezTo>
                    <a:pt x="200538" y="157432"/>
                    <a:pt x="199208" y="158751"/>
                    <a:pt x="196546" y="158751"/>
                  </a:cubicBezTo>
                  <a:cubicBezTo>
                    <a:pt x="196546" y="158751"/>
                    <a:pt x="196546" y="158751"/>
                    <a:pt x="119365" y="158751"/>
                  </a:cubicBezTo>
                  <a:cubicBezTo>
                    <a:pt x="115373" y="158751"/>
                    <a:pt x="112712" y="154794"/>
                    <a:pt x="112712" y="150836"/>
                  </a:cubicBezTo>
                  <a:cubicBezTo>
                    <a:pt x="112712" y="150836"/>
                    <a:pt x="112712" y="150836"/>
                    <a:pt x="112712" y="109941"/>
                  </a:cubicBezTo>
                  <a:cubicBezTo>
                    <a:pt x="112712" y="84876"/>
                    <a:pt x="132672" y="65088"/>
                    <a:pt x="157956" y="65088"/>
                  </a:cubicBezTo>
                  <a:close/>
                  <a:moveTo>
                    <a:pt x="45900" y="65088"/>
                  </a:moveTo>
                  <a:cubicBezTo>
                    <a:pt x="69505" y="65088"/>
                    <a:pt x="90488" y="84876"/>
                    <a:pt x="90488" y="109941"/>
                  </a:cubicBezTo>
                  <a:cubicBezTo>
                    <a:pt x="90488" y="109941"/>
                    <a:pt x="90488" y="109941"/>
                    <a:pt x="90488" y="150836"/>
                  </a:cubicBezTo>
                  <a:cubicBezTo>
                    <a:pt x="90488" y="153474"/>
                    <a:pt x="90488" y="154794"/>
                    <a:pt x="89176" y="156113"/>
                  </a:cubicBezTo>
                  <a:cubicBezTo>
                    <a:pt x="87865" y="157432"/>
                    <a:pt x="85242" y="158751"/>
                    <a:pt x="83931" y="158751"/>
                  </a:cubicBezTo>
                  <a:cubicBezTo>
                    <a:pt x="83931" y="158751"/>
                    <a:pt x="83931" y="158751"/>
                    <a:pt x="6557" y="158751"/>
                  </a:cubicBezTo>
                  <a:cubicBezTo>
                    <a:pt x="3934" y="158751"/>
                    <a:pt x="0" y="154794"/>
                    <a:pt x="0" y="150836"/>
                  </a:cubicBezTo>
                  <a:cubicBezTo>
                    <a:pt x="0" y="150836"/>
                    <a:pt x="0" y="150836"/>
                    <a:pt x="0" y="109941"/>
                  </a:cubicBezTo>
                  <a:cubicBezTo>
                    <a:pt x="0" y="84876"/>
                    <a:pt x="20983" y="65088"/>
                    <a:pt x="45900" y="65088"/>
                  </a:cubicBezTo>
                  <a:close/>
                  <a:moveTo>
                    <a:pt x="270669" y="14288"/>
                  </a:moveTo>
                  <a:cubicBezTo>
                    <a:pt x="261463" y="14288"/>
                    <a:pt x="254000" y="21751"/>
                    <a:pt x="254000" y="30957"/>
                  </a:cubicBezTo>
                  <a:cubicBezTo>
                    <a:pt x="254000" y="40163"/>
                    <a:pt x="261463" y="47626"/>
                    <a:pt x="270669" y="47626"/>
                  </a:cubicBezTo>
                  <a:cubicBezTo>
                    <a:pt x="279875" y="47626"/>
                    <a:pt x="287338" y="40163"/>
                    <a:pt x="287338" y="30957"/>
                  </a:cubicBezTo>
                  <a:cubicBezTo>
                    <a:pt x="287338" y="21751"/>
                    <a:pt x="279875" y="14288"/>
                    <a:pt x="270669" y="14288"/>
                  </a:cubicBezTo>
                  <a:close/>
                  <a:moveTo>
                    <a:pt x="271463" y="0"/>
                  </a:moveTo>
                  <a:cubicBezTo>
                    <a:pt x="287200" y="0"/>
                    <a:pt x="301625" y="13459"/>
                    <a:pt x="301625" y="30957"/>
                  </a:cubicBezTo>
                  <a:cubicBezTo>
                    <a:pt x="301625" y="48454"/>
                    <a:pt x="287200" y="61913"/>
                    <a:pt x="271463" y="61913"/>
                  </a:cubicBezTo>
                  <a:cubicBezTo>
                    <a:pt x="254414" y="61913"/>
                    <a:pt x="241300" y="48454"/>
                    <a:pt x="241300" y="30957"/>
                  </a:cubicBezTo>
                  <a:cubicBezTo>
                    <a:pt x="241300" y="13459"/>
                    <a:pt x="254414" y="0"/>
                    <a:pt x="271463" y="0"/>
                  </a:cubicBezTo>
                  <a:close/>
                  <a:moveTo>
                    <a:pt x="159420" y="0"/>
                  </a:moveTo>
                  <a:cubicBezTo>
                    <a:pt x="175506" y="0"/>
                    <a:pt x="188912" y="13459"/>
                    <a:pt x="188912" y="30957"/>
                  </a:cubicBezTo>
                  <a:cubicBezTo>
                    <a:pt x="188912" y="48454"/>
                    <a:pt x="175506" y="61913"/>
                    <a:pt x="159420" y="61913"/>
                  </a:cubicBezTo>
                  <a:cubicBezTo>
                    <a:pt x="141992" y="61913"/>
                    <a:pt x="128587" y="48454"/>
                    <a:pt x="128587" y="30957"/>
                  </a:cubicBezTo>
                  <a:cubicBezTo>
                    <a:pt x="128587" y="13459"/>
                    <a:pt x="141992" y="0"/>
                    <a:pt x="159420" y="0"/>
                  </a:cubicBezTo>
                  <a:close/>
                  <a:moveTo>
                    <a:pt x="46037" y="0"/>
                  </a:moveTo>
                  <a:cubicBezTo>
                    <a:pt x="63086" y="0"/>
                    <a:pt x="76200" y="13459"/>
                    <a:pt x="76200" y="30957"/>
                  </a:cubicBezTo>
                  <a:cubicBezTo>
                    <a:pt x="76200" y="48454"/>
                    <a:pt x="63086" y="61913"/>
                    <a:pt x="46037" y="61913"/>
                  </a:cubicBezTo>
                  <a:cubicBezTo>
                    <a:pt x="28989" y="61913"/>
                    <a:pt x="15875" y="48454"/>
                    <a:pt x="15875" y="30957"/>
                  </a:cubicBezTo>
                  <a:cubicBezTo>
                    <a:pt x="15875" y="13459"/>
                    <a:pt x="28989" y="0"/>
                    <a:pt x="460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864444" y="4251960"/>
            <a:ext cx="851874" cy="851874"/>
            <a:chOff x="8148329" y="2070100"/>
            <a:chExt cx="851874" cy="851874"/>
          </a:xfrm>
        </p:grpSpPr>
        <p:sp>
          <p:nvSpPr>
            <p:cNvPr id="19" name="椭圆 18"/>
            <p:cNvSpPr/>
            <p:nvPr/>
          </p:nvSpPr>
          <p:spPr>
            <a:xfrm>
              <a:off x="8148329" y="2070100"/>
              <a:ext cx="851874" cy="85187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椭圆 15"/>
            <p:cNvSpPr/>
            <p:nvPr/>
          </p:nvSpPr>
          <p:spPr>
            <a:xfrm>
              <a:off x="8381524" y="2303294"/>
              <a:ext cx="385486" cy="385486"/>
            </a:xfrm>
            <a:custGeom>
              <a:avLst/>
              <a:gdLst>
                <a:gd name="connsiteX0" fmla="*/ 157638 w 338138"/>
                <a:gd name="connsiteY0" fmla="*/ 144463 h 338138"/>
                <a:gd name="connsiteX1" fmla="*/ 165544 w 338138"/>
                <a:gd name="connsiteY1" fmla="*/ 148443 h 338138"/>
                <a:gd name="connsiteX2" fmla="*/ 249865 w 338138"/>
                <a:gd name="connsiteY2" fmla="*/ 233341 h 338138"/>
                <a:gd name="connsiteX3" fmla="*/ 280167 w 338138"/>
                <a:gd name="connsiteY3" fmla="*/ 232015 h 338138"/>
                <a:gd name="connsiteX4" fmla="*/ 286755 w 338138"/>
                <a:gd name="connsiteY4" fmla="*/ 234668 h 338138"/>
                <a:gd name="connsiteX5" fmla="*/ 335503 w 338138"/>
                <a:gd name="connsiteY5" fmla="*/ 283750 h 338138"/>
                <a:gd name="connsiteX6" fmla="*/ 338138 w 338138"/>
                <a:gd name="connsiteY6" fmla="*/ 293036 h 338138"/>
                <a:gd name="connsiteX7" fmla="*/ 330233 w 338138"/>
                <a:gd name="connsiteY7" fmla="*/ 298342 h 338138"/>
                <a:gd name="connsiteX8" fmla="*/ 311788 w 338138"/>
                <a:gd name="connsiteY8" fmla="*/ 303648 h 338138"/>
                <a:gd name="connsiteX9" fmla="*/ 303883 w 338138"/>
                <a:gd name="connsiteY9" fmla="*/ 310281 h 338138"/>
                <a:gd name="connsiteX10" fmla="*/ 299930 w 338138"/>
                <a:gd name="connsiteY10" fmla="*/ 331505 h 338138"/>
                <a:gd name="connsiteX11" fmla="*/ 293343 w 338138"/>
                <a:gd name="connsiteY11" fmla="*/ 338138 h 338138"/>
                <a:gd name="connsiteX12" fmla="*/ 290708 w 338138"/>
                <a:gd name="connsiteY12" fmla="*/ 338138 h 338138"/>
                <a:gd name="connsiteX13" fmla="*/ 284120 w 338138"/>
                <a:gd name="connsiteY13" fmla="*/ 335485 h 338138"/>
                <a:gd name="connsiteX14" fmla="*/ 235372 w 338138"/>
                <a:gd name="connsiteY14" fmla="*/ 286403 h 338138"/>
                <a:gd name="connsiteX15" fmla="*/ 232737 w 338138"/>
                <a:gd name="connsiteY15" fmla="*/ 279770 h 338138"/>
                <a:gd name="connsiteX16" fmla="*/ 234054 w 338138"/>
                <a:gd name="connsiteY16" fmla="*/ 249260 h 338138"/>
                <a:gd name="connsiteX17" fmla="*/ 149733 w 338138"/>
                <a:gd name="connsiteY17" fmla="*/ 164361 h 338138"/>
                <a:gd name="connsiteX18" fmla="*/ 149733 w 338138"/>
                <a:gd name="connsiteY18" fmla="*/ 148443 h 338138"/>
                <a:gd name="connsiteX19" fmla="*/ 157638 w 338138"/>
                <a:gd name="connsiteY19" fmla="*/ 144463 h 338138"/>
                <a:gd name="connsiteX20" fmla="*/ 145922 w 338138"/>
                <a:gd name="connsiteY20" fmla="*/ 120650 h 338138"/>
                <a:gd name="connsiteX21" fmla="*/ 169863 w 338138"/>
                <a:gd name="connsiteY21" fmla="*/ 137383 h 338138"/>
                <a:gd name="connsiteX22" fmla="*/ 157893 w 338138"/>
                <a:gd name="connsiteY22" fmla="*/ 133522 h 338138"/>
                <a:gd name="connsiteX23" fmla="*/ 141931 w 338138"/>
                <a:gd name="connsiteY23" fmla="*/ 141245 h 338138"/>
                <a:gd name="connsiteX24" fmla="*/ 137941 w 338138"/>
                <a:gd name="connsiteY24" fmla="*/ 168275 h 338138"/>
                <a:gd name="connsiteX25" fmla="*/ 120650 w 338138"/>
                <a:gd name="connsiteY25" fmla="*/ 145106 h 338138"/>
                <a:gd name="connsiteX26" fmla="*/ 145922 w 338138"/>
                <a:gd name="connsiteY26" fmla="*/ 120650 h 338138"/>
                <a:gd name="connsiteX27" fmla="*/ 146051 w 338138"/>
                <a:gd name="connsiteY27" fmla="*/ 60325 h 338138"/>
                <a:gd name="connsiteX28" fmla="*/ 230188 w 338138"/>
                <a:gd name="connsiteY28" fmla="*/ 145257 h 338138"/>
                <a:gd name="connsiteX29" fmla="*/ 219671 w 338138"/>
                <a:gd name="connsiteY29" fmla="*/ 186395 h 338138"/>
                <a:gd name="connsiteX30" fmla="*/ 193378 w 338138"/>
                <a:gd name="connsiteY30" fmla="*/ 161181 h 338138"/>
                <a:gd name="connsiteX31" fmla="*/ 196007 w 338138"/>
                <a:gd name="connsiteY31" fmla="*/ 145257 h 338138"/>
                <a:gd name="connsiteX32" fmla="*/ 146051 w 338138"/>
                <a:gd name="connsiteY32" fmla="*/ 94828 h 338138"/>
                <a:gd name="connsiteX33" fmla="*/ 96094 w 338138"/>
                <a:gd name="connsiteY33" fmla="*/ 145257 h 338138"/>
                <a:gd name="connsiteX34" fmla="*/ 146051 w 338138"/>
                <a:gd name="connsiteY34" fmla="*/ 195685 h 338138"/>
                <a:gd name="connsiteX35" fmla="*/ 161827 w 338138"/>
                <a:gd name="connsiteY35" fmla="*/ 193031 h 338138"/>
                <a:gd name="connsiteX36" fmla="*/ 188119 w 338138"/>
                <a:gd name="connsiteY36" fmla="*/ 219572 h 338138"/>
                <a:gd name="connsiteX37" fmla="*/ 146051 w 338138"/>
                <a:gd name="connsiteY37" fmla="*/ 230188 h 338138"/>
                <a:gd name="connsiteX38" fmla="*/ 61913 w 338138"/>
                <a:gd name="connsiteY38" fmla="*/ 145257 h 338138"/>
                <a:gd name="connsiteX39" fmla="*/ 146051 w 338138"/>
                <a:gd name="connsiteY39" fmla="*/ 60325 h 338138"/>
                <a:gd name="connsiteX40" fmla="*/ 145257 w 338138"/>
                <a:gd name="connsiteY40" fmla="*/ 0 h 338138"/>
                <a:gd name="connsiteX41" fmla="*/ 290513 w 338138"/>
                <a:gd name="connsiteY41" fmla="*/ 145257 h 338138"/>
                <a:gd name="connsiteX42" fmla="*/ 269385 w 338138"/>
                <a:gd name="connsiteY42" fmla="*/ 221846 h 338138"/>
                <a:gd name="connsiteX43" fmla="*/ 254859 w 338138"/>
                <a:gd name="connsiteY43" fmla="*/ 221846 h 338138"/>
                <a:gd name="connsiteX44" fmla="*/ 239013 w 338138"/>
                <a:gd name="connsiteY44" fmla="*/ 206000 h 338138"/>
                <a:gd name="connsiteX45" fmla="*/ 256180 w 338138"/>
                <a:gd name="connsiteY45" fmla="*/ 145257 h 338138"/>
                <a:gd name="connsiteX46" fmla="*/ 145257 w 338138"/>
                <a:gd name="connsiteY46" fmla="*/ 34333 h 338138"/>
                <a:gd name="connsiteX47" fmla="*/ 34333 w 338138"/>
                <a:gd name="connsiteY47" fmla="*/ 145257 h 338138"/>
                <a:gd name="connsiteX48" fmla="*/ 145257 w 338138"/>
                <a:gd name="connsiteY48" fmla="*/ 256180 h 338138"/>
                <a:gd name="connsiteX49" fmla="*/ 206000 w 338138"/>
                <a:gd name="connsiteY49" fmla="*/ 239013 h 338138"/>
                <a:gd name="connsiteX50" fmla="*/ 221847 w 338138"/>
                <a:gd name="connsiteY50" fmla="*/ 254859 h 338138"/>
                <a:gd name="connsiteX51" fmla="*/ 221847 w 338138"/>
                <a:gd name="connsiteY51" fmla="*/ 269385 h 338138"/>
                <a:gd name="connsiteX52" fmla="*/ 145257 w 338138"/>
                <a:gd name="connsiteY52" fmla="*/ 290513 h 338138"/>
                <a:gd name="connsiteX53" fmla="*/ 0 w 338138"/>
                <a:gd name="connsiteY53" fmla="*/ 145257 h 338138"/>
                <a:gd name="connsiteX54" fmla="*/ 145257 w 338138"/>
                <a:gd name="connsiteY54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8138" h="338138">
                  <a:moveTo>
                    <a:pt x="157638" y="144463"/>
                  </a:moveTo>
                  <a:cubicBezTo>
                    <a:pt x="160273" y="144463"/>
                    <a:pt x="162908" y="145790"/>
                    <a:pt x="165544" y="148443"/>
                  </a:cubicBezTo>
                  <a:cubicBezTo>
                    <a:pt x="165544" y="148443"/>
                    <a:pt x="165544" y="148443"/>
                    <a:pt x="249865" y="233341"/>
                  </a:cubicBezTo>
                  <a:cubicBezTo>
                    <a:pt x="249865" y="233341"/>
                    <a:pt x="249865" y="233341"/>
                    <a:pt x="280167" y="232015"/>
                  </a:cubicBezTo>
                  <a:cubicBezTo>
                    <a:pt x="282803" y="232015"/>
                    <a:pt x="285438" y="233341"/>
                    <a:pt x="286755" y="234668"/>
                  </a:cubicBezTo>
                  <a:cubicBezTo>
                    <a:pt x="286755" y="234668"/>
                    <a:pt x="286755" y="234668"/>
                    <a:pt x="335503" y="283750"/>
                  </a:cubicBezTo>
                  <a:cubicBezTo>
                    <a:pt x="338138" y="286403"/>
                    <a:pt x="338138" y="289056"/>
                    <a:pt x="338138" y="293036"/>
                  </a:cubicBezTo>
                  <a:cubicBezTo>
                    <a:pt x="336821" y="295689"/>
                    <a:pt x="334186" y="298342"/>
                    <a:pt x="330233" y="298342"/>
                  </a:cubicBezTo>
                  <a:cubicBezTo>
                    <a:pt x="330233" y="298342"/>
                    <a:pt x="330233" y="298342"/>
                    <a:pt x="311788" y="303648"/>
                  </a:cubicBezTo>
                  <a:cubicBezTo>
                    <a:pt x="307835" y="303648"/>
                    <a:pt x="305200" y="306301"/>
                    <a:pt x="303883" y="310281"/>
                  </a:cubicBezTo>
                  <a:cubicBezTo>
                    <a:pt x="303883" y="310281"/>
                    <a:pt x="303883" y="310281"/>
                    <a:pt x="299930" y="331505"/>
                  </a:cubicBezTo>
                  <a:cubicBezTo>
                    <a:pt x="298613" y="334158"/>
                    <a:pt x="295978" y="336812"/>
                    <a:pt x="293343" y="338138"/>
                  </a:cubicBezTo>
                  <a:cubicBezTo>
                    <a:pt x="292025" y="338138"/>
                    <a:pt x="292025" y="338138"/>
                    <a:pt x="290708" y="338138"/>
                  </a:cubicBezTo>
                  <a:cubicBezTo>
                    <a:pt x="288073" y="338138"/>
                    <a:pt x="285438" y="336812"/>
                    <a:pt x="284120" y="335485"/>
                  </a:cubicBezTo>
                  <a:cubicBezTo>
                    <a:pt x="284120" y="335485"/>
                    <a:pt x="284120" y="335485"/>
                    <a:pt x="235372" y="286403"/>
                  </a:cubicBezTo>
                  <a:cubicBezTo>
                    <a:pt x="232737" y="283750"/>
                    <a:pt x="232737" y="281097"/>
                    <a:pt x="232737" y="279770"/>
                  </a:cubicBezTo>
                  <a:cubicBezTo>
                    <a:pt x="232737" y="279770"/>
                    <a:pt x="232737" y="279770"/>
                    <a:pt x="234054" y="249260"/>
                  </a:cubicBezTo>
                  <a:cubicBezTo>
                    <a:pt x="234054" y="249260"/>
                    <a:pt x="234054" y="249260"/>
                    <a:pt x="149733" y="164361"/>
                  </a:cubicBezTo>
                  <a:cubicBezTo>
                    <a:pt x="144463" y="159055"/>
                    <a:pt x="144463" y="152422"/>
                    <a:pt x="149733" y="148443"/>
                  </a:cubicBezTo>
                  <a:cubicBezTo>
                    <a:pt x="151051" y="145790"/>
                    <a:pt x="155003" y="144463"/>
                    <a:pt x="157638" y="144463"/>
                  </a:cubicBezTo>
                  <a:close/>
                  <a:moveTo>
                    <a:pt x="145922" y="120650"/>
                  </a:moveTo>
                  <a:cubicBezTo>
                    <a:pt x="157893" y="120650"/>
                    <a:pt x="167203" y="128373"/>
                    <a:pt x="169863" y="137383"/>
                  </a:cubicBezTo>
                  <a:cubicBezTo>
                    <a:pt x="167203" y="134809"/>
                    <a:pt x="161883" y="133522"/>
                    <a:pt x="157893" y="133522"/>
                  </a:cubicBezTo>
                  <a:cubicBezTo>
                    <a:pt x="151242" y="133522"/>
                    <a:pt x="145922" y="136096"/>
                    <a:pt x="141931" y="141245"/>
                  </a:cubicBezTo>
                  <a:cubicBezTo>
                    <a:pt x="133951" y="147680"/>
                    <a:pt x="132620" y="160552"/>
                    <a:pt x="137941" y="168275"/>
                  </a:cubicBezTo>
                  <a:cubicBezTo>
                    <a:pt x="128630" y="165701"/>
                    <a:pt x="120650" y="156691"/>
                    <a:pt x="120650" y="145106"/>
                  </a:cubicBezTo>
                  <a:cubicBezTo>
                    <a:pt x="120650" y="132234"/>
                    <a:pt x="132620" y="120650"/>
                    <a:pt x="145922" y="120650"/>
                  </a:cubicBezTo>
                  <a:close/>
                  <a:moveTo>
                    <a:pt x="146051" y="60325"/>
                  </a:moveTo>
                  <a:cubicBezTo>
                    <a:pt x="192063" y="60325"/>
                    <a:pt x="230188" y="98810"/>
                    <a:pt x="230188" y="145257"/>
                  </a:cubicBezTo>
                  <a:cubicBezTo>
                    <a:pt x="230188" y="159854"/>
                    <a:pt x="226244" y="174452"/>
                    <a:pt x="219671" y="186395"/>
                  </a:cubicBezTo>
                  <a:lnTo>
                    <a:pt x="193378" y="161181"/>
                  </a:lnTo>
                  <a:cubicBezTo>
                    <a:pt x="196007" y="155873"/>
                    <a:pt x="196007" y="150565"/>
                    <a:pt x="196007" y="145257"/>
                  </a:cubicBezTo>
                  <a:cubicBezTo>
                    <a:pt x="196007" y="117388"/>
                    <a:pt x="173658" y="94828"/>
                    <a:pt x="146051" y="94828"/>
                  </a:cubicBezTo>
                  <a:cubicBezTo>
                    <a:pt x="118443" y="94828"/>
                    <a:pt x="96094" y="117388"/>
                    <a:pt x="96094" y="145257"/>
                  </a:cubicBezTo>
                  <a:cubicBezTo>
                    <a:pt x="96094" y="173125"/>
                    <a:pt x="118443" y="195685"/>
                    <a:pt x="146051" y="195685"/>
                  </a:cubicBezTo>
                  <a:cubicBezTo>
                    <a:pt x="151309" y="195685"/>
                    <a:pt x="156568" y="194358"/>
                    <a:pt x="161827" y="193031"/>
                  </a:cubicBezTo>
                  <a:cubicBezTo>
                    <a:pt x="161827" y="193031"/>
                    <a:pt x="161827" y="193031"/>
                    <a:pt x="188119" y="219572"/>
                  </a:cubicBezTo>
                  <a:cubicBezTo>
                    <a:pt x="174973" y="226207"/>
                    <a:pt x="161827" y="230188"/>
                    <a:pt x="146051" y="230188"/>
                  </a:cubicBezTo>
                  <a:cubicBezTo>
                    <a:pt x="100038" y="230188"/>
                    <a:pt x="61913" y="191703"/>
                    <a:pt x="61913" y="145257"/>
                  </a:cubicBezTo>
                  <a:cubicBezTo>
                    <a:pt x="61913" y="98810"/>
                    <a:pt x="100038" y="60325"/>
                    <a:pt x="146051" y="60325"/>
                  </a:cubicBezTo>
                  <a:close/>
                  <a:moveTo>
                    <a:pt x="145257" y="0"/>
                  </a:moveTo>
                  <a:cubicBezTo>
                    <a:pt x="225808" y="0"/>
                    <a:pt x="290513" y="64705"/>
                    <a:pt x="290513" y="145257"/>
                  </a:cubicBezTo>
                  <a:cubicBezTo>
                    <a:pt x="290513" y="172987"/>
                    <a:pt x="282590" y="199398"/>
                    <a:pt x="269385" y="221846"/>
                  </a:cubicBezTo>
                  <a:cubicBezTo>
                    <a:pt x="269385" y="221846"/>
                    <a:pt x="269385" y="221846"/>
                    <a:pt x="254859" y="221846"/>
                  </a:cubicBezTo>
                  <a:cubicBezTo>
                    <a:pt x="254859" y="221846"/>
                    <a:pt x="254859" y="221846"/>
                    <a:pt x="239013" y="206000"/>
                  </a:cubicBezTo>
                  <a:cubicBezTo>
                    <a:pt x="249577" y="188833"/>
                    <a:pt x="256180" y="167705"/>
                    <a:pt x="256180" y="145257"/>
                  </a:cubicBezTo>
                  <a:cubicBezTo>
                    <a:pt x="256180" y="84513"/>
                    <a:pt x="207321" y="34333"/>
                    <a:pt x="145257" y="34333"/>
                  </a:cubicBezTo>
                  <a:cubicBezTo>
                    <a:pt x="84513" y="34333"/>
                    <a:pt x="34333" y="84513"/>
                    <a:pt x="34333" y="145257"/>
                  </a:cubicBezTo>
                  <a:cubicBezTo>
                    <a:pt x="34333" y="207321"/>
                    <a:pt x="84513" y="256180"/>
                    <a:pt x="145257" y="256180"/>
                  </a:cubicBezTo>
                  <a:cubicBezTo>
                    <a:pt x="167705" y="256180"/>
                    <a:pt x="188834" y="249577"/>
                    <a:pt x="206000" y="239013"/>
                  </a:cubicBezTo>
                  <a:cubicBezTo>
                    <a:pt x="206000" y="239013"/>
                    <a:pt x="206000" y="239013"/>
                    <a:pt x="221847" y="254859"/>
                  </a:cubicBezTo>
                  <a:cubicBezTo>
                    <a:pt x="221847" y="254859"/>
                    <a:pt x="221847" y="254859"/>
                    <a:pt x="221847" y="269385"/>
                  </a:cubicBezTo>
                  <a:cubicBezTo>
                    <a:pt x="199398" y="282590"/>
                    <a:pt x="172988" y="290513"/>
                    <a:pt x="145257" y="290513"/>
                  </a:cubicBezTo>
                  <a:cubicBezTo>
                    <a:pt x="64705" y="290513"/>
                    <a:pt x="0" y="225808"/>
                    <a:pt x="0" y="145257"/>
                  </a:cubicBezTo>
                  <a:cubicBezTo>
                    <a:pt x="0" y="64705"/>
                    <a:pt x="64705" y="0"/>
                    <a:pt x="1452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195190" y="4251960"/>
            <a:ext cx="851874" cy="851874"/>
            <a:chOff x="10565600" y="2070100"/>
            <a:chExt cx="851874" cy="851874"/>
          </a:xfrm>
        </p:grpSpPr>
        <p:sp>
          <p:nvSpPr>
            <p:cNvPr id="22" name="椭圆 21"/>
            <p:cNvSpPr/>
            <p:nvPr/>
          </p:nvSpPr>
          <p:spPr>
            <a:xfrm>
              <a:off x="10565600" y="2070100"/>
              <a:ext cx="851874" cy="85187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椭圆 17"/>
            <p:cNvSpPr/>
            <p:nvPr/>
          </p:nvSpPr>
          <p:spPr>
            <a:xfrm>
              <a:off x="10798795" y="2319098"/>
              <a:ext cx="385486" cy="353878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973784" y="2471358"/>
            <a:ext cx="5050769" cy="1639208"/>
            <a:chOff x="6959890" y="2082463"/>
            <a:chExt cx="5050769" cy="1639208"/>
          </a:xfrm>
        </p:grpSpPr>
        <p:sp>
          <p:nvSpPr>
            <p:cNvPr id="25" name="TextBox 19"/>
            <p:cNvSpPr txBox="1"/>
            <p:nvPr/>
          </p:nvSpPr>
          <p:spPr>
            <a:xfrm>
              <a:off x="6959890" y="2082463"/>
              <a:ext cx="244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800" b="1" dirty="0">
                  <a:latin typeface="+mn-ea"/>
                </a:rPr>
                <a:t>小标题</a:t>
              </a:r>
              <a:endParaRPr lang="en-US" sz="1800" b="1" dirty="0">
                <a:latin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959891" y="2452413"/>
              <a:ext cx="5050768" cy="12692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bg2">
                      <a:lumMod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19"/>
          <p:cNvSpPr txBox="1"/>
          <p:nvPr/>
        </p:nvSpPr>
        <p:spPr>
          <a:xfrm>
            <a:off x="6273001" y="5231065"/>
            <a:ext cx="13732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CN" altLang="en-US" sz="1600" dirty="0">
                <a:latin typeface="+mn-ea"/>
              </a:rPr>
              <a:t>文字添加</a:t>
            </a:r>
            <a:endParaRPr lang="en-US" sz="1600" dirty="0">
              <a:latin typeface="+mn-ea"/>
            </a:endParaRPr>
          </a:p>
        </p:txBody>
      </p:sp>
      <p:sp>
        <p:nvSpPr>
          <p:cNvPr id="31" name="TextBox 19"/>
          <p:cNvSpPr txBox="1"/>
          <p:nvPr/>
        </p:nvSpPr>
        <p:spPr>
          <a:xfrm>
            <a:off x="7603747" y="5231065"/>
            <a:ext cx="13732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CN" altLang="en-US" sz="1600" dirty="0">
                <a:latin typeface="+mn-ea"/>
              </a:rPr>
              <a:t>文字添加</a:t>
            </a:r>
            <a:endParaRPr lang="en-US" sz="1600" dirty="0">
              <a:latin typeface="+mn-ea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8934493" y="5231065"/>
            <a:ext cx="137326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CN" altLang="en-US" sz="1600" dirty="0">
                <a:latin typeface="+mn-ea"/>
              </a:rPr>
              <a:t>文字添加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159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30"/>
          <p:cNvGrpSpPr/>
          <p:nvPr/>
        </p:nvGrpSpPr>
        <p:grpSpPr>
          <a:xfrm>
            <a:off x="1117600" y="1905235"/>
            <a:ext cx="2032000" cy="3657040"/>
            <a:chOff x="838200" y="1428750"/>
            <a:chExt cx="1524000" cy="2743200"/>
          </a:xfrm>
        </p:grpSpPr>
        <p:grpSp>
          <p:nvGrpSpPr>
            <p:cNvPr id="44" name="Group 26"/>
            <p:cNvGrpSpPr/>
            <p:nvPr/>
          </p:nvGrpSpPr>
          <p:grpSpPr>
            <a:xfrm>
              <a:off x="838200" y="1428750"/>
              <a:ext cx="1524000" cy="1524000"/>
              <a:chOff x="838200" y="1428750"/>
              <a:chExt cx="1524000" cy="1524000"/>
            </a:xfrm>
          </p:grpSpPr>
          <p:sp>
            <p:nvSpPr>
              <p:cNvPr id="47" name="Rounded Rectangle 5"/>
              <p:cNvSpPr/>
              <p:nvPr/>
            </p:nvSpPr>
            <p:spPr>
              <a:xfrm>
                <a:off x="838200" y="1428750"/>
                <a:ext cx="1524000" cy="1524000"/>
              </a:xfrm>
              <a:prstGeom prst="roundRect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67527">
                  <a:defRPr/>
                </a:pPr>
                <a:endParaRPr lang="en-US" sz="1905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Rectangle 13"/>
              <p:cNvSpPr/>
              <p:nvPr/>
            </p:nvSpPr>
            <p:spPr>
              <a:xfrm>
                <a:off x="914400" y="2419350"/>
                <a:ext cx="1371600" cy="289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67527">
                  <a:defRPr/>
                </a:pPr>
                <a:r>
                  <a:rPr lang="zh-CN" altLang="en-US" sz="1905" b="1" kern="0" dirty="0">
                    <a:solidFill>
                      <a:sysClr val="window" lastClr="FFFFFF"/>
                    </a:solidFill>
                    <a:cs typeface="+mn-ea"/>
                    <a:sym typeface="+mn-lt"/>
                  </a:rPr>
                  <a:t>小标题</a:t>
                </a:r>
                <a:endParaRPr lang="ms-MY" sz="1905" b="1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5" name="Rectangle 18"/>
            <p:cNvSpPr/>
            <p:nvPr/>
          </p:nvSpPr>
          <p:spPr>
            <a:xfrm>
              <a:off x="838200" y="3028950"/>
              <a:ext cx="1524000" cy="963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0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Rounded Rectangle 22"/>
            <p:cNvSpPr/>
            <p:nvPr/>
          </p:nvSpPr>
          <p:spPr>
            <a:xfrm>
              <a:off x="838200" y="4095750"/>
              <a:ext cx="1524000" cy="76200"/>
            </a:xfrm>
            <a:prstGeom prst="round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7527">
                <a:defRPr/>
              </a:pPr>
              <a:endParaRPr lang="en-US" sz="1905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roup 31"/>
          <p:cNvGrpSpPr/>
          <p:nvPr/>
        </p:nvGrpSpPr>
        <p:grpSpPr>
          <a:xfrm>
            <a:off x="3759201" y="1905235"/>
            <a:ext cx="2032000" cy="3657040"/>
            <a:chOff x="2819400" y="1428750"/>
            <a:chExt cx="1524000" cy="2743200"/>
          </a:xfrm>
        </p:grpSpPr>
        <p:grpSp>
          <p:nvGrpSpPr>
            <p:cNvPr id="50" name="Group 27"/>
            <p:cNvGrpSpPr/>
            <p:nvPr/>
          </p:nvGrpSpPr>
          <p:grpSpPr>
            <a:xfrm>
              <a:off x="2819400" y="1428750"/>
              <a:ext cx="1524000" cy="1524000"/>
              <a:chOff x="2819400" y="1428750"/>
              <a:chExt cx="1524000" cy="1524000"/>
            </a:xfrm>
          </p:grpSpPr>
          <p:sp>
            <p:nvSpPr>
              <p:cNvPr id="53" name="Rounded Rectangle 6"/>
              <p:cNvSpPr/>
              <p:nvPr/>
            </p:nvSpPr>
            <p:spPr>
              <a:xfrm>
                <a:off x="2819400" y="1428750"/>
                <a:ext cx="1524000" cy="1524000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67527">
                  <a:defRPr/>
                </a:pPr>
                <a:endParaRPr lang="en-US" sz="1905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" name="Rectangle 14"/>
              <p:cNvSpPr/>
              <p:nvPr/>
            </p:nvSpPr>
            <p:spPr>
              <a:xfrm>
                <a:off x="2914764" y="2419350"/>
                <a:ext cx="1371600" cy="289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67527">
                  <a:defRPr/>
                </a:pPr>
                <a:r>
                  <a:rPr lang="zh-CN" altLang="en-US" sz="1905" b="1" kern="0" dirty="0">
                    <a:solidFill>
                      <a:sysClr val="window" lastClr="FFFFFF"/>
                    </a:solidFill>
                    <a:cs typeface="+mn-ea"/>
                    <a:sym typeface="+mn-lt"/>
                  </a:rPr>
                  <a:t>小标题</a:t>
                </a:r>
                <a:endParaRPr lang="ms-MY" altLang="zh-CN" sz="1905" b="1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1" name="Rectangle 19"/>
            <p:cNvSpPr/>
            <p:nvPr/>
          </p:nvSpPr>
          <p:spPr>
            <a:xfrm>
              <a:off x="2819400" y="3028950"/>
              <a:ext cx="1524000" cy="963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0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2" name="Rounded Rectangle 23"/>
            <p:cNvSpPr/>
            <p:nvPr/>
          </p:nvSpPr>
          <p:spPr>
            <a:xfrm>
              <a:off x="2819400" y="4095750"/>
              <a:ext cx="1524000" cy="76200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7527">
                <a:defRPr/>
              </a:pPr>
              <a:endParaRPr lang="en-US" sz="1905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5" name="Group 32"/>
          <p:cNvGrpSpPr/>
          <p:nvPr/>
        </p:nvGrpSpPr>
        <p:grpSpPr>
          <a:xfrm>
            <a:off x="6400800" y="1905235"/>
            <a:ext cx="2032000" cy="3657040"/>
            <a:chOff x="4800600" y="1428750"/>
            <a:chExt cx="1524000" cy="2743200"/>
          </a:xfrm>
        </p:grpSpPr>
        <p:grpSp>
          <p:nvGrpSpPr>
            <p:cNvPr id="56" name="Group 28"/>
            <p:cNvGrpSpPr/>
            <p:nvPr/>
          </p:nvGrpSpPr>
          <p:grpSpPr>
            <a:xfrm>
              <a:off x="4800600" y="1428750"/>
              <a:ext cx="1524000" cy="1524000"/>
              <a:chOff x="4800600" y="1428750"/>
              <a:chExt cx="1524000" cy="1524000"/>
            </a:xfrm>
          </p:grpSpPr>
          <p:sp>
            <p:nvSpPr>
              <p:cNvPr id="59" name="Rounded Rectangle 7"/>
              <p:cNvSpPr/>
              <p:nvPr/>
            </p:nvSpPr>
            <p:spPr>
              <a:xfrm>
                <a:off x="4800600" y="1428750"/>
                <a:ext cx="1524000" cy="1524000"/>
              </a:xfrm>
              <a:prstGeom prst="roundRect">
                <a:avLst/>
              </a:prstGeom>
              <a:solidFill>
                <a:schemeClr val="accent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67527">
                  <a:defRPr/>
                </a:pPr>
                <a:endParaRPr lang="en-US" sz="1905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0" name="Rectangle 15"/>
              <p:cNvSpPr/>
              <p:nvPr/>
            </p:nvSpPr>
            <p:spPr>
              <a:xfrm>
                <a:off x="4914876" y="2419350"/>
                <a:ext cx="1371600" cy="289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67527">
                  <a:defRPr/>
                </a:pPr>
                <a:r>
                  <a:rPr lang="zh-CN" altLang="en-US" sz="1905" b="1" kern="0" dirty="0">
                    <a:solidFill>
                      <a:sysClr val="window" lastClr="FFFFFF"/>
                    </a:solidFill>
                    <a:cs typeface="+mn-ea"/>
                    <a:sym typeface="+mn-lt"/>
                  </a:rPr>
                  <a:t>小标题</a:t>
                </a:r>
                <a:endParaRPr lang="ms-MY" altLang="zh-CN" sz="1905" b="1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7" name="Rectangle 20"/>
            <p:cNvSpPr/>
            <p:nvPr/>
          </p:nvSpPr>
          <p:spPr>
            <a:xfrm>
              <a:off x="4800600" y="3028950"/>
              <a:ext cx="1524000" cy="963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0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" name="Rounded Rectangle 24"/>
            <p:cNvSpPr/>
            <p:nvPr/>
          </p:nvSpPr>
          <p:spPr>
            <a:xfrm>
              <a:off x="4800600" y="4095750"/>
              <a:ext cx="1524000" cy="76200"/>
            </a:xfrm>
            <a:prstGeom prst="roundRect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7527">
                <a:defRPr/>
              </a:pPr>
              <a:endParaRPr lang="en-US" sz="1905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" name="Group 33"/>
          <p:cNvGrpSpPr/>
          <p:nvPr/>
        </p:nvGrpSpPr>
        <p:grpSpPr>
          <a:xfrm>
            <a:off x="8991400" y="1905235"/>
            <a:ext cx="2082998" cy="3657040"/>
            <a:chOff x="6743551" y="1428750"/>
            <a:chExt cx="1562249" cy="2743200"/>
          </a:xfrm>
        </p:grpSpPr>
        <p:grpSp>
          <p:nvGrpSpPr>
            <p:cNvPr id="62" name="Group 29"/>
            <p:cNvGrpSpPr/>
            <p:nvPr/>
          </p:nvGrpSpPr>
          <p:grpSpPr>
            <a:xfrm>
              <a:off x="6743551" y="1428750"/>
              <a:ext cx="1562249" cy="1524000"/>
              <a:chOff x="6743551" y="1428750"/>
              <a:chExt cx="1562249" cy="1524000"/>
            </a:xfrm>
          </p:grpSpPr>
          <p:sp>
            <p:nvSpPr>
              <p:cNvPr id="65" name="Rounded Rectangle 8"/>
              <p:cNvSpPr/>
              <p:nvPr/>
            </p:nvSpPr>
            <p:spPr>
              <a:xfrm>
                <a:off x="6781800" y="1428750"/>
                <a:ext cx="1524000" cy="1524000"/>
              </a:xfrm>
              <a:prstGeom prst="roundRect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67527">
                  <a:defRPr/>
                </a:pPr>
                <a:endParaRPr lang="en-US" sz="1905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Rectangle 16"/>
              <p:cNvSpPr/>
              <p:nvPr/>
            </p:nvSpPr>
            <p:spPr>
              <a:xfrm>
                <a:off x="6743551" y="2419350"/>
                <a:ext cx="1523731" cy="289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67527">
                  <a:defRPr/>
                </a:pPr>
                <a:r>
                  <a:rPr lang="zh-CN" altLang="en-US" sz="1905" b="1" kern="0" dirty="0">
                    <a:solidFill>
                      <a:sysClr val="window" lastClr="FFFFFF"/>
                    </a:solidFill>
                    <a:cs typeface="+mn-ea"/>
                    <a:sym typeface="+mn-lt"/>
                  </a:rPr>
                  <a:t>小标题</a:t>
                </a:r>
                <a:endParaRPr lang="ms-MY" altLang="zh-CN" sz="1905" b="1" kern="0" dirty="0">
                  <a:solidFill>
                    <a:sysClr val="window" lastClr="FFFFF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3" name="Rectangle 21"/>
            <p:cNvSpPr/>
            <p:nvPr/>
          </p:nvSpPr>
          <p:spPr>
            <a:xfrm>
              <a:off x="6781800" y="3028950"/>
              <a:ext cx="1524000" cy="963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058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0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1058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4" name="Rounded Rectangle 25"/>
            <p:cNvSpPr/>
            <p:nvPr/>
          </p:nvSpPr>
          <p:spPr>
            <a:xfrm>
              <a:off x="6781800" y="4095750"/>
              <a:ext cx="1524000" cy="76200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67527">
                <a:defRPr/>
              </a:pPr>
              <a:endParaRPr lang="en-US" sz="1905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7" name="Freeform 5"/>
          <p:cNvSpPr>
            <a:spLocks/>
          </p:cNvSpPr>
          <p:nvPr/>
        </p:nvSpPr>
        <p:spPr bwMode="auto">
          <a:xfrm>
            <a:off x="9725857" y="2323337"/>
            <a:ext cx="654917" cy="670407"/>
          </a:xfrm>
          <a:custGeom>
            <a:avLst/>
            <a:gdLst>
              <a:gd name="T0" fmla="*/ 70 w 504"/>
              <a:gd name="T1" fmla="*/ 215 h 516"/>
              <a:gd name="T2" fmla="*/ 81 w 504"/>
              <a:gd name="T3" fmla="*/ 187 h 516"/>
              <a:gd name="T4" fmla="*/ 87 w 504"/>
              <a:gd name="T5" fmla="*/ 165 h 516"/>
              <a:gd name="T6" fmla="*/ 92 w 504"/>
              <a:gd name="T7" fmla="*/ 131 h 516"/>
              <a:gd name="T8" fmla="*/ 107 w 504"/>
              <a:gd name="T9" fmla="*/ 94 h 516"/>
              <a:gd name="T10" fmla="*/ 129 w 504"/>
              <a:gd name="T11" fmla="*/ 60 h 516"/>
              <a:gd name="T12" fmla="*/ 167 w 504"/>
              <a:gd name="T13" fmla="*/ 26 h 516"/>
              <a:gd name="T14" fmla="*/ 210 w 504"/>
              <a:gd name="T15" fmla="*/ 7 h 516"/>
              <a:gd name="T16" fmla="*/ 262 w 504"/>
              <a:gd name="T17" fmla="*/ 0 h 516"/>
              <a:gd name="T18" fmla="*/ 317 w 504"/>
              <a:gd name="T19" fmla="*/ 6 h 516"/>
              <a:gd name="T20" fmla="*/ 368 w 504"/>
              <a:gd name="T21" fmla="*/ 26 h 516"/>
              <a:gd name="T22" fmla="*/ 399 w 504"/>
              <a:gd name="T23" fmla="*/ 51 h 516"/>
              <a:gd name="T24" fmla="*/ 423 w 504"/>
              <a:gd name="T25" fmla="*/ 87 h 516"/>
              <a:gd name="T26" fmla="*/ 436 w 504"/>
              <a:gd name="T27" fmla="*/ 126 h 516"/>
              <a:gd name="T28" fmla="*/ 444 w 504"/>
              <a:gd name="T29" fmla="*/ 168 h 516"/>
              <a:gd name="T30" fmla="*/ 458 w 504"/>
              <a:gd name="T31" fmla="*/ 197 h 516"/>
              <a:gd name="T32" fmla="*/ 459 w 504"/>
              <a:gd name="T33" fmla="*/ 219 h 516"/>
              <a:gd name="T34" fmla="*/ 463 w 504"/>
              <a:gd name="T35" fmla="*/ 246 h 516"/>
              <a:gd name="T36" fmla="*/ 489 w 504"/>
              <a:gd name="T37" fmla="*/ 293 h 516"/>
              <a:gd name="T38" fmla="*/ 501 w 504"/>
              <a:gd name="T39" fmla="*/ 331 h 516"/>
              <a:gd name="T40" fmla="*/ 501 w 504"/>
              <a:gd name="T41" fmla="*/ 372 h 516"/>
              <a:gd name="T42" fmla="*/ 493 w 504"/>
              <a:gd name="T43" fmla="*/ 396 h 516"/>
              <a:gd name="T44" fmla="*/ 482 w 504"/>
              <a:gd name="T45" fmla="*/ 403 h 516"/>
              <a:gd name="T46" fmla="*/ 471 w 504"/>
              <a:gd name="T47" fmla="*/ 397 h 516"/>
              <a:gd name="T48" fmla="*/ 455 w 504"/>
              <a:gd name="T49" fmla="*/ 368 h 516"/>
              <a:gd name="T50" fmla="*/ 444 w 504"/>
              <a:gd name="T51" fmla="*/ 388 h 516"/>
              <a:gd name="T52" fmla="*/ 421 w 504"/>
              <a:gd name="T53" fmla="*/ 427 h 516"/>
              <a:gd name="T54" fmla="*/ 442 w 504"/>
              <a:gd name="T55" fmla="*/ 448 h 516"/>
              <a:gd name="T56" fmla="*/ 460 w 504"/>
              <a:gd name="T57" fmla="*/ 467 h 516"/>
              <a:gd name="T58" fmla="*/ 460 w 504"/>
              <a:gd name="T59" fmla="*/ 481 h 516"/>
              <a:gd name="T60" fmla="*/ 448 w 504"/>
              <a:gd name="T61" fmla="*/ 496 h 516"/>
              <a:gd name="T62" fmla="*/ 419 w 504"/>
              <a:gd name="T63" fmla="*/ 508 h 516"/>
              <a:gd name="T64" fmla="*/ 372 w 504"/>
              <a:gd name="T65" fmla="*/ 513 h 516"/>
              <a:gd name="T66" fmla="*/ 317 w 504"/>
              <a:gd name="T67" fmla="*/ 506 h 516"/>
              <a:gd name="T68" fmla="*/ 276 w 504"/>
              <a:gd name="T69" fmla="*/ 494 h 516"/>
              <a:gd name="T70" fmla="*/ 248 w 504"/>
              <a:gd name="T71" fmla="*/ 495 h 516"/>
              <a:gd name="T72" fmla="*/ 209 w 504"/>
              <a:gd name="T73" fmla="*/ 512 h 516"/>
              <a:gd name="T74" fmla="*/ 172 w 504"/>
              <a:gd name="T75" fmla="*/ 516 h 516"/>
              <a:gd name="T76" fmla="*/ 110 w 504"/>
              <a:gd name="T77" fmla="*/ 512 h 516"/>
              <a:gd name="T78" fmla="*/ 74 w 504"/>
              <a:gd name="T79" fmla="*/ 499 h 516"/>
              <a:gd name="T80" fmla="*/ 63 w 504"/>
              <a:gd name="T81" fmla="*/ 487 h 516"/>
              <a:gd name="T82" fmla="*/ 61 w 504"/>
              <a:gd name="T83" fmla="*/ 471 h 516"/>
              <a:gd name="T84" fmla="*/ 66 w 504"/>
              <a:gd name="T85" fmla="*/ 454 h 516"/>
              <a:gd name="T86" fmla="*/ 80 w 504"/>
              <a:gd name="T87" fmla="*/ 444 h 516"/>
              <a:gd name="T88" fmla="*/ 103 w 504"/>
              <a:gd name="T89" fmla="*/ 439 h 516"/>
              <a:gd name="T90" fmla="*/ 96 w 504"/>
              <a:gd name="T91" fmla="*/ 430 h 516"/>
              <a:gd name="T92" fmla="*/ 69 w 504"/>
              <a:gd name="T93" fmla="*/ 400 h 516"/>
              <a:gd name="T94" fmla="*/ 55 w 504"/>
              <a:gd name="T95" fmla="*/ 368 h 516"/>
              <a:gd name="T96" fmla="*/ 50 w 504"/>
              <a:gd name="T97" fmla="*/ 361 h 516"/>
              <a:gd name="T98" fmla="*/ 42 w 504"/>
              <a:gd name="T99" fmla="*/ 376 h 516"/>
              <a:gd name="T100" fmla="*/ 22 w 504"/>
              <a:gd name="T101" fmla="*/ 395 h 516"/>
              <a:gd name="T102" fmla="*/ 8 w 504"/>
              <a:gd name="T103" fmla="*/ 396 h 516"/>
              <a:gd name="T104" fmla="*/ 1 w 504"/>
              <a:gd name="T105" fmla="*/ 374 h 516"/>
              <a:gd name="T106" fmla="*/ 3 w 504"/>
              <a:gd name="T107" fmla="*/ 332 h 516"/>
              <a:gd name="T108" fmla="*/ 18 w 504"/>
              <a:gd name="T109" fmla="*/ 293 h 516"/>
              <a:gd name="T110" fmla="*/ 46 w 504"/>
              <a:gd name="T111" fmla="*/ 254 h 516"/>
              <a:gd name="T112" fmla="*/ 72 w 504"/>
              <a:gd name="T113" fmla="*/ 232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04" h="516">
                <a:moveTo>
                  <a:pt x="72" y="232"/>
                </a:moveTo>
                <a:lnTo>
                  <a:pt x="71" y="229"/>
                </a:lnTo>
                <a:lnTo>
                  <a:pt x="70" y="225"/>
                </a:lnTo>
                <a:lnTo>
                  <a:pt x="70" y="223"/>
                </a:lnTo>
                <a:lnTo>
                  <a:pt x="70" y="221"/>
                </a:lnTo>
                <a:lnTo>
                  <a:pt x="70" y="217"/>
                </a:lnTo>
                <a:lnTo>
                  <a:pt x="70" y="215"/>
                </a:lnTo>
                <a:lnTo>
                  <a:pt x="71" y="211"/>
                </a:lnTo>
                <a:lnTo>
                  <a:pt x="72" y="207"/>
                </a:lnTo>
                <a:lnTo>
                  <a:pt x="73" y="203"/>
                </a:lnTo>
                <a:lnTo>
                  <a:pt x="74" y="199"/>
                </a:lnTo>
                <a:lnTo>
                  <a:pt x="78" y="195"/>
                </a:lnTo>
                <a:lnTo>
                  <a:pt x="81" y="190"/>
                </a:lnTo>
                <a:lnTo>
                  <a:pt x="81" y="187"/>
                </a:lnTo>
                <a:lnTo>
                  <a:pt x="81" y="184"/>
                </a:lnTo>
                <a:lnTo>
                  <a:pt x="81" y="180"/>
                </a:lnTo>
                <a:lnTo>
                  <a:pt x="83" y="176"/>
                </a:lnTo>
                <a:lnTo>
                  <a:pt x="84" y="171"/>
                </a:lnTo>
                <a:lnTo>
                  <a:pt x="85" y="169"/>
                </a:lnTo>
                <a:lnTo>
                  <a:pt x="86" y="167"/>
                </a:lnTo>
                <a:lnTo>
                  <a:pt x="87" y="165"/>
                </a:lnTo>
                <a:lnTo>
                  <a:pt x="89" y="163"/>
                </a:lnTo>
                <a:lnTo>
                  <a:pt x="89" y="159"/>
                </a:lnTo>
                <a:lnTo>
                  <a:pt x="89" y="156"/>
                </a:lnTo>
                <a:lnTo>
                  <a:pt x="89" y="151"/>
                </a:lnTo>
                <a:lnTo>
                  <a:pt x="90" y="146"/>
                </a:lnTo>
                <a:lnTo>
                  <a:pt x="91" y="140"/>
                </a:lnTo>
                <a:lnTo>
                  <a:pt x="92" y="131"/>
                </a:lnTo>
                <a:lnTo>
                  <a:pt x="94" y="123"/>
                </a:lnTo>
                <a:lnTo>
                  <a:pt x="96" y="119"/>
                </a:lnTo>
                <a:lnTo>
                  <a:pt x="98" y="114"/>
                </a:lnTo>
                <a:lnTo>
                  <a:pt x="99" y="109"/>
                </a:lnTo>
                <a:lnTo>
                  <a:pt x="102" y="104"/>
                </a:lnTo>
                <a:lnTo>
                  <a:pt x="105" y="99"/>
                </a:lnTo>
                <a:lnTo>
                  <a:pt x="107" y="94"/>
                </a:lnTo>
                <a:lnTo>
                  <a:pt x="110" y="89"/>
                </a:lnTo>
                <a:lnTo>
                  <a:pt x="114" y="83"/>
                </a:lnTo>
                <a:lnTo>
                  <a:pt x="115" y="80"/>
                </a:lnTo>
                <a:lnTo>
                  <a:pt x="117" y="77"/>
                </a:lnTo>
                <a:lnTo>
                  <a:pt x="121" y="72"/>
                </a:lnTo>
                <a:lnTo>
                  <a:pt x="125" y="66"/>
                </a:lnTo>
                <a:lnTo>
                  <a:pt x="129" y="60"/>
                </a:lnTo>
                <a:lnTo>
                  <a:pt x="135" y="54"/>
                </a:lnTo>
                <a:lnTo>
                  <a:pt x="140" y="49"/>
                </a:lnTo>
                <a:lnTo>
                  <a:pt x="145" y="44"/>
                </a:lnTo>
                <a:lnTo>
                  <a:pt x="152" y="38"/>
                </a:lnTo>
                <a:lnTo>
                  <a:pt x="156" y="33"/>
                </a:lnTo>
                <a:lnTo>
                  <a:pt x="162" y="29"/>
                </a:lnTo>
                <a:lnTo>
                  <a:pt x="167" y="26"/>
                </a:lnTo>
                <a:lnTo>
                  <a:pt x="172" y="22"/>
                </a:lnTo>
                <a:lnTo>
                  <a:pt x="178" y="19"/>
                </a:lnTo>
                <a:lnTo>
                  <a:pt x="184" y="17"/>
                </a:lnTo>
                <a:lnTo>
                  <a:pt x="191" y="14"/>
                </a:lnTo>
                <a:lnTo>
                  <a:pt x="197" y="12"/>
                </a:lnTo>
                <a:lnTo>
                  <a:pt x="204" y="9"/>
                </a:lnTo>
                <a:lnTo>
                  <a:pt x="210" y="7"/>
                </a:lnTo>
                <a:lnTo>
                  <a:pt x="217" y="5"/>
                </a:lnTo>
                <a:lnTo>
                  <a:pt x="225" y="4"/>
                </a:lnTo>
                <a:lnTo>
                  <a:pt x="232" y="2"/>
                </a:lnTo>
                <a:lnTo>
                  <a:pt x="240" y="2"/>
                </a:lnTo>
                <a:lnTo>
                  <a:pt x="248" y="1"/>
                </a:lnTo>
                <a:lnTo>
                  <a:pt x="255" y="0"/>
                </a:lnTo>
                <a:lnTo>
                  <a:pt x="262" y="0"/>
                </a:lnTo>
                <a:lnTo>
                  <a:pt x="270" y="0"/>
                </a:lnTo>
                <a:lnTo>
                  <a:pt x="279" y="0"/>
                </a:lnTo>
                <a:lnTo>
                  <a:pt x="286" y="1"/>
                </a:lnTo>
                <a:lnTo>
                  <a:pt x="294" y="2"/>
                </a:lnTo>
                <a:lnTo>
                  <a:pt x="301" y="3"/>
                </a:lnTo>
                <a:lnTo>
                  <a:pt x="309" y="4"/>
                </a:lnTo>
                <a:lnTo>
                  <a:pt x="317" y="6"/>
                </a:lnTo>
                <a:lnTo>
                  <a:pt x="324" y="8"/>
                </a:lnTo>
                <a:lnTo>
                  <a:pt x="333" y="10"/>
                </a:lnTo>
                <a:lnTo>
                  <a:pt x="340" y="13"/>
                </a:lnTo>
                <a:lnTo>
                  <a:pt x="347" y="16"/>
                </a:lnTo>
                <a:lnTo>
                  <a:pt x="354" y="19"/>
                </a:lnTo>
                <a:lnTo>
                  <a:pt x="361" y="23"/>
                </a:lnTo>
                <a:lnTo>
                  <a:pt x="368" y="26"/>
                </a:lnTo>
                <a:lnTo>
                  <a:pt x="374" y="30"/>
                </a:lnTo>
                <a:lnTo>
                  <a:pt x="380" y="34"/>
                </a:lnTo>
                <a:lnTo>
                  <a:pt x="382" y="37"/>
                </a:lnTo>
                <a:lnTo>
                  <a:pt x="385" y="39"/>
                </a:lnTo>
                <a:lnTo>
                  <a:pt x="391" y="43"/>
                </a:lnTo>
                <a:lnTo>
                  <a:pt x="395" y="47"/>
                </a:lnTo>
                <a:lnTo>
                  <a:pt x="399" y="51"/>
                </a:lnTo>
                <a:lnTo>
                  <a:pt x="403" y="56"/>
                </a:lnTo>
                <a:lnTo>
                  <a:pt x="407" y="62"/>
                </a:lnTo>
                <a:lnTo>
                  <a:pt x="411" y="66"/>
                </a:lnTo>
                <a:lnTo>
                  <a:pt x="414" y="72"/>
                </a:lnTo>
                <a:lnTo>
                  <a:pt x="416" y="76"/>
                </a:lnTo>
                <a:lnTo>
                  <a:pt x="420" y="81"/>
                </a:lnTo>
                <a:lnTo>
                  <a:pt x="423" y="87"/>
                </a:lnTo>
                <a:lnTo>
                  <a:pt x="427" y="96"/>
                </a:lnTo>
                <a:lnTo>
                  <a:pt x="429" y="101"/>
                </a:lnTo>
                <a:lnTo>
                  <a:pt x="431" y="106"/>
                </a:lnTo>
                <a:lnTo>
                  <a:pt x="432" y="112"/>
                </a:lnTo>
                <a:lnTo>
                  <a:pt x="434" y="117"/>
                </a:lnTo>
                <a:lnTo>
                  <a:pt x="435" y="121"/>
                </a:lnTo>
                <a:lnTo>
                  <a:pt x="436" y="126"/>
                </a:lnTo>
                <a:lnTo>
                  <a:pt x="439" y="134"/>
                </a:lnTo>
                <a:lnTo>
                  <a:pt x="440" y="143"/>
                </a:lnTo>
                <a:lnTo>
                  <a:pt x="441" y="150"/>
                </a:lnTo>
                <a:lnTo>
                  <a:pt x="442" y="156"/>
                </a:lnTo>
                <a:lnTo>
                  <a:pt x="443" y="165"/>
                </a:lnTo>
                <a:lnTo>
                  <a:pt x="443" y="167"/>
                </a:lnTo>
                <a:lnTo>
                  <a:pt x="444" y="168"/>
                </a:lnTo>
                <a:lnTo>
                  <a:pt x="448" y="173"/>
                </a:lnTo>
                <a:lnTo>
                  <a:pt x="450" y="176"/>
                </a:lnTo>
                <a:lnTo>
                  <a:pt x="452" y="179"/>
                </a:lnTo>
                <a:lnTo>
                  <a:pt x="454" y="183"/>
                </a:lnTo>
                <a:lnTo>
                  <a:pt x="455" y="188"/>
                </a:lnTo>
                <a:lnTo>
                  <a:pt x="457" y="192"/>
                </a:lnTo>
                <a:lnTo>
                  <a:pt x="458" y="197"/>
                </a:lnTo>
                <a:lnTo>
                  <a:pt x="459" y="202"/>
                </a:lnTo>
                <a:lnTo>
                  <a:pt x="459" y="204"/>
                </a:lnTo>
                <a:lnTo>
                  <a:pt x="460" y="207"/>
                </a:lnTo>
                <a:lnTo>
                  <a:pt x="460" y="210"/>
                </a:lnTo>
                <a:lnTo>
                  <a:pt x="459" y="213"/>
                </a:lnTo>
                <a:lnTo>
                  <a:pt x="459" y="216"/>
                </a:lnTo>
                <a:lnTo>
                  <a:pt x="459" y="219"/>
                </a:lnTo>
                <a:lnTo>
                  <a:pt x="457" y="225"/>
                </a:lnTo>
                <a:lnTo>
                  <a:pt x="456" y="228"/>
                </a:lnTo>
                <a:lnTo>
                  <a:pt x="455" y="231"/>
                </a:lnTo>
                <a:lnTo>
                  <a:pt x="455" y="232"/>
                </a:lnTo>
                <a:lnTo>
                  <a:pt x="455" y="233"/>
                </a:lnTo>
                <a:lnTo>
                  <a:pt x="457" y="236"/>
                </a:lnTo>
                <a:lnTo>
                  <a:pt x="463" y="246"/>
                </a:lnTo>
                <a:lnTo>
                  <a:pt x="468" y="253"/>
                </a:lnTo>
                <a:lnTo>
                  <a:pt x="471" y="258"/>
                </a:lnTo>
                <a:lnTo>
                  <a:pt x="475" y="265"/>
                </a:lnTo>
                <a:lnTo>
                  <a:pt x="478" y="271"/>
                </a:lnTo>
                <a:lnTo>
                  <a:pt x="482" y="277"/>
                </a:lnTo>
                <a:lnTo>
                  <a:pt x="485" y="285"/>
                </a:lnTo>
                <a:lnTo>
                  <a:pt x="489" y="293"/>
                </a:lnTo>
                <a:lnTo>
                  <a:pt x="491" y="298"/>
                </a:lnTo>
                <a:lnTo>
                  <a:pt x="493" y="303"/>
                </a:lnTo>
                <a:lnTo>
                  <a:pt x="495" y="309"/>
                </a:lnTo>
                <a:lnTo>
                  <a:pt x="496" y="313"/>
                </a:lnTo>
                <a:lnTo>
                  <a:pt x="498" y="318"/>
                </a:lnTo>
                <a:lnTo>
                  <a:pt x="499" y="323"/>
                </a:lnTo>
                <a:lnTo>
                  <a:pt x="501" y="331"/>
                </a:lnTo>
                <a:lnTo>
                  <a:pt x="503" y="341"/>
                </a:lnTo>
                <a:lnTo>
                  <a:pt x="504" y="349"/>
                </a:lnTo>
                <a:lnTo>
                  <a:pt x="504" y="354"/>
                </a:lnTo>
                <a:lnTo>
                  <a:pt x="504" y="357"/>
                </a:lnTo>
                <a:lnTo>
                  <a:pt x="504" y="361"/>
                </a:lnTo>
                <a:lnTo>
                  <a:pt x="503" y="365"/>
                </a:lnTo>
                <a:lnTo>
                  <a:pt x="501" y="372"/>
                </a:lnTo>
                <a:lnTo>
                  <a:pt x="500" y="378"/>
                </a:lnTo>
                <a:lnTo>
                  <a:pt x="498" y="385"/>
                </a:lnTo>
                <a:lnTo>
                  <a:pt x="498" y="387"/>
                </a:lnTo>
                <a:lnTo>
                  <a:pt x="496" y="390"/>
                </a:lnTo>
                <a:lnTo>
                  <a:pt x="495" y="392"/>
                </a:lnTo>
                <a:lnTo>
                  <a:pt x="494" y="394"/>
                </a:lnTo>
                <a:lnTo>
                  <a:pt x="493" y="396"/>
                </a:lnTo>
                <a:lnTo>
                  <a:pt x="491" y="398"/>
                </a:lnTo>
                <a:lnTo>
                  <a:pt x="490" y="399"/>
                </a:lnTo>
                <a:lnTo>
                  <a:pt x="488" y="401"/>
                </a:lnTo>
                <a:lnTo>
                  <a:pt x="486" y="401"/>
                </a:lnTo>
                <a:lnTo>
                  <a:pt x="485" y="402"/>
                </a:lnTo>
                <a:lnTo>
                  <a:pt x="483" y="403"/>
                </a:lnTo>
                <a:lnTo>
                  <a:pt x="482" y="403"/>
                </a:lnTo>
                <a:lnTo>
                  <a:pt x="481" y="403"/>
                </a:lnTo>
                <a:lnTo>
                  <a:pt x="480" y="402"/>
                </a:lnTo>
                <a:lnTo>
                  <a:pt x="477" y="401"/>
                </a:lnTo>
                <a:lnTo>
                  <a:pt x="476" y="400"/>
                </a:lnTo>
                <a:lnTo>
                  <a:pt x="475" y="399"/>
                </a:lnTo>
                <a:lnTo>
                  <a:pt x="473" y="398"/>
                </a:lnTo>
                <a:lnTo>
                  <a:pt x="471" y="397"/>
                </a:lnTo>
                <a:lnTo>
                  <a:pt x="469" y="394"/>
                </a:lnTo>
                <a:lnTo>
                  <a:pt x="467" y="391"/>
                </a:lnTo>
                <a:lnTo>
                  <a:pt x="465" y="387"/>
                </a:lnTo>
                <a:lnTo>
                  <a:pt x="462" y="384"/>
                </a:lnTo>
                <a:lnTo>
                  <a:pt x="461" y="380"/>
                </a:lnTo>
                <a:lnTo>
                  <a:pt x="458" y="374"/>
                </a:lnTo>
                <a:lnTo>
                  <a:pt x="455" y="368"/>
                </a:lnTo>
                <a:lnTo>
                  <a:pt x="454" y="368"/>
                </a:lnTo>
                <a:lnTo>
                  <a:pt x="454" y="368"/>
                </a:lnTo>
                <a:lnTo>
                  <a:pt x="452" y="369"/>
                </a:lnTo>
                <a:lnTo>
                  <a:pt x="452" y="370"/>
                </a:lnTo>
                <a:lnTo>
                  <a:pt x="450" y="372"/>
                </a:lnTo>
                <a:lnTo>
                  <a:pt x="448" y="378"/>
                </a:lnTo>
                <a:lnTo>
                  <a:pt x="444" y="388"/>
                </a:lnTo>
                <a:lnTo>
                  <a:pt x="440" y="398"/>
                </a:lnTo>
                <a:lnTo>
                  <a:pt x="437" y="403"/>
                </a:lnTo>
                <a:lnTo>
                  <a:pt x="433" y="409"/>
                </a:lnTo>
                <a:lnTo>
                  <a:pt x="429" y="415"/>
                </a:lnTo>
                <a:lnTo>
                  <a:pt x="425" y="421"/>
                </a:lnTo>
                <a:lnTo>
                  <a:pt x="423" y="424"/>
                </a:lnTo>
                <a:lnTo>
                  <a:pt x="421" y="427"/>
                </a:lnTo>
                <a:lnTo>
                  <a:pt x="414" y="434"/>
                </a:lnTo>
                <a:lnTo>
                  <a:pt x="414" y="434"/>
                </a:lnTo>
                <a:lnTo>
                  <a:pt x="415" y="435"/>
                </a:lnTo>
                <a:lnTo>
                  <a:pt x="419" y="437"/>
                </a:lnTo>
                <a:lnTo>
                  <a:pt x="431" y="442"/>
                </a:lnTo>
                <a:lnTo>
                  <a:pt x="437" y="446"/>
                </a:lnTo>
                <a:lnTo>
                  <a:pt x="442" y="448"/>
                </a:lnTo>
                <a:lnTo>
                  <a:pt x="448" y="452"/>
                </a:lnTo>
                <a:lnTo>
                  <a:pt x="452" y="456"/>
                </a:lnTo>
                <a:lnTo>
                  <a:pt x="455" y="459"/>
                </a:lnTo>
                <a:lnTo>
                  <a:pt x="456" y="461"/>
                </a:lnTo>
                <a:lnTo>
                  <a:pt x="458" y="463"/>
                </a:lnTo>
                <a:lnTo>
                  <a:pt x="459" y="465"/>
                </a:lnTo>
                <a:lnTo>
                  <a:pt x="460" y="467"/>
                </a:lnTo>
                <a:lnTo>
                  <a:pt x="461" y="470"/>
                </a:lnTo>
                <a:lnTo>
                  <a:pt x="461" y="472"/>
                </a:lnTo>
                <a:lnTo>
                  <a:pt x="462" y="475"/>
                </a:lnTo>
                <a:lnTo>
                  <a:pt x="461" y="476"/>
                </a:lnTo>
                <a:lnTo>
                  <a:pt x="461" y="478"/>
                </a:lnTo>
                <a:lnTo>
                  <a:pt x="461" y="480"/>
                </a:lnTo>
                <a:lnTo>
                  <a:pt x="460" y="481"/>
                </a:lnTo>
                <a:lnTo>
                  <a:pt x="460" y="484"/>
                </a:lnTo>
                <a:lnTo>
                  <a:pt x="459" y="485"/>
                </a:lnTo>
                <a:lnTo>
                  <a:pt x="457" y="488"/>
                </a:lnTo>
                <a:lnTo>
                  <a:pt x="455" y="491"/>
                </a:lnTo>
                <a:lnTo>
                  <a:pt x="453" y="492"/>
                </a:lnTo>
                <a:lnTo>
                  <a:pt x="452" y="494"/>
                </a:lnTo>
                <a:lnTo>
                  <a:pt x="448" y="496"/>
                </a:lnTo>
                <a:lnTo>
                  <a:pt x="443" y="498"/>
                </a:lnTo>
                <a:lnTo>
                  <a:pt x="439" y="500"/>
                </a:lnTo>
                <a:lnTo>
                  <a:pt x="435" y="502"/>
                </a:lnTo>
                <a:lnTo>
                  <a:pt x="430" y="504"/>
                </a:lnTo>
                <a:lnTo>
                  <a:pt x="427" y="505"/>
                </a:lnTo>
                <a:lnTo>
                  <a:pt x="425" y="506"/>
                </a:lnTo>
                <a:lnTo>
                  <a:pt x="419" y="508"/>
                </a:lnTo>
                <a:lnTo>
                  <a:pt x="413" y="509"/>
                </a:lnTo>
                <a:lnTo>
                  <a:pt x="407" y="511"/>
                </a:lnTo>
                <a:lnTo>
                  <a:pt x="400" y="512"/>
                </a:lnTo>
                <a:lnTo>
                  <a:pt x="394" y="512"/>
                </a:lnTo>
                <a:lnTo>
                  <a:pt x="386" y="513"/>
                </a:lnTo>
                <a:lnTo>
                  <a:pt x="379" y="513"/>
                </a:lnTo>
                <a:lnTo>
                  <a:pt x="372" y="513"/>
                </a:lnTo>
                <a:lnTo>
                  <a:pt x="365" y="513"/>
                </a:lnTo>
                <a:lnTo>
                  <a:pt x="356" y="512"/>
                </a:lnTo>
                <a:lnTo>
                  <a:pt x="349" y="512"/>
                </a:lnTo>
                <a:lnTo>
                  <a:pt x="342" y="511"/>
                </a:lnTo>
                <a:lnTo>
                  <a:pt x="334" y="510"/>
                </a:lnTo>
                <a:lnTo>
                  <a:pt x="325" y="509"/>
                </a:lnTo>
                <a:lnTo>
                  <a:pt x="317" y="506"/>
                </a:lnTo>
                <a:lnTo>
                  <a:pt x="310" y="504"/>
                </a:lnTo>
                <a:lnTo>
                  <a:pt x="301" y="502"/>
                </a:lnTo>
                <a:lnTo>
                  <a:pt x="294" y="500"/>
                </a:lnTo>
                <a:lnTo>
                  <a:pt x="286" y="497"/>
                </a:lnTo>
                <a:lnTo>
                  <a:pt x="282" y="496"/>
                </a:lnTo>
                <a:lnTo>
                  <a:pt x="279" y="495"/>
                </a:lnTo>
                <a:lnTo>
                  <a:pt x="276" y="494"/>
                </a:lnTo>
                <a:lnTo>
                  <a:pt x="273" y="493"/>
                </a:lnTo>
                <a:lnTo>
                  <a:pt x="270" y="493"/>
                </a:lnTo>
                <a:lnTo>
                  <a:pt x="267" y="493"/>
                </a:lnTo>
                <a:lnTo>
                  <a:pt x="260" y="493"/>
                </a:lnTo>
                <a:lnTo>
                  <a:pt x="256" y="492"/>
                </a:lnTo>
                <a:lnTo>
                  <a:pt x="251" y="492"/>
                </a:lnTo>
                <a:lnTo>
                  <a:pt x="248" y="495"/>
                </a:lnTo>
                <a:lnTo>
                  <a:pt x="243" y="497"/>
                </a:lnTo>
                <a:lnTo>
                  <a:pt x="238" y="500"/>
                </a:lnTo>
                <a:lnTo>
                  <a:pt x="232" y="503"/>
                </a:lnTo>
                <a:lnTo>
                  <a:pt x="228" y="505"/>
                </a:lnTo>
                <a:lnTo>
                  <a:pt x="224" y="508"/>
                </a:lnTo>
                <a:lnTo>
                  <a:pt x="214" y="511"/>
                </a:lnTo>
                <a:lnTo>
                  <a:pt x="209" y="512"/>
                </a:lnTo>
                <a:lnTo>
                  <a:pt x="205" y="514"/>
                </a:lnTo>
                <a:lnTo>
                  <a:pt x="198" y="515"/>
                </a:lnTo>
                <a:lnTo>
                  <a:pt x="193" y="515"/>
                </a:lnTo>
                <a:lnTo>
                  <a:pt x="188" y="516"/>
                </a:lnTo>
                <a:lnTo>
                  <a:pt x="183" y="516"/>
                </a:lnTo>
                <a:lnTo>
                  <a:pt x="178" y="516"/>
                </a:lnTo>
                <a:lnTo>
                  <a:pt x="172" y="516"/>
                </a:lnTo>
                <a:lnTo>
                  <a:pt x="167" y="516"/>
                </a:lnTo>
                <a:lnTo>
                  <a:pt x="154" y="516"/>
                </a:lnTo>
                <a:lnTo>
                  <a:pt x="141" y="516"/>
                </a:lnTo>
                <a:lnTo>
                  <a:pt x="128" y="515"/>
                </a:lnTo>
                <a:lnTo>
                  <a:pt x="122" y="514"/>
                </a:lnTo>
                <a:lnTo>
                  <a:pt x="116" y="513"/>
                </a:lnTo>
                <a:lnTo>
                  <a:pt x="110" y="512"/>
                </a:lnTo>
                <a:lnTo>
                  <a:pt x="103" y="511"/>
                </a:lnTo>
                <a:lnTo>
                  <a:pt x="98" y="509"/>
                </a:lnTo>
                <a:lnTo>
                  <a:pt x="92" y="508"/>
                </a:lnTo>
                <a:lnTo>
                  <a:pt x="87" y="505"/>
                </a:lnTo>
                <a:lnTo>
                  <a:pt x="83" y="503"/>
                </a:lnTo>
                <a:lnTo>
                  <a:pt x="78" y="501"/>
                </a:lnTo>
                <a:lnTo>
                  <a:pt x="74" y="499"/>
                </a:lnTo>
                <a:lnTo>
                  <a:pt x="70" y="496"/>
                </a:lnTo>
                <a:lnTo>
                  <a:pt x="69" y="495"/>
                </a:lnTo>
                <a:lnTo>
                  <a:pt x="67" y="493"/>
                </a:lnTo>
                <a:lnTo>
                  <a:pt x="66" y="492"/>
                </a:lnTo>
                <a:lnTo>
                  <a:pt x="64" y="490"/>
                </a:lnTo>
                <a:lnTo>
                  <a:pt x="63" y="489"/>
                </a:lnTo>
                <a:lnTo>
                  <a:pt x="63" y="487"/>
                </a:lnTo>
                <a:lnTo>
                  <a:pt x="61" y="484"/>
                </a:lnTo>
                <a:lnTo>
                  <a:pt x="61" y="481"/>
                </a:lnTo>
                <a:lnTo>
                  <a:pt x="60" y="479"/>
                </a:lnTo>
                <a:lnTo>
                  <a:pt x="60" y="477"/>
                </a:lnTo>
                <a:lnTo>
                  <a:pt x="61" y="475"/>
                </a:lnTo>
                <a:lnTo>
                  <a:pt x="61" y="473"/>
                </a:lnTo>
                <a:lnTo>
                  <a:pt x="61" y="471"/>
                </a:lnTo>
                <a:lnTo>
                  <a:pt x="61" y="470"/>
                </a:lnTo>
                <a:lnTo>
                  <a:pt x="61" y="467"/>
                </a:lnTo>
                <a:lnTo>
                  <a:pt x="62" y="465"/>
                </a:lnTo>
                <a:lnTo>
                  <a:pt x="63" y="462"/>
                </a:lnTo>
                <a:lnTo>
                  <a:pt x="63" y="460"/>
                </a:lnTo>
                <a:lnTo>
                  <a:pt x="65" y="456"/>
                </a:lnTo>
                <a:lnTo>
                  <a:pt x="66" y="454"/>
                </a:lnTo>
                <a:lnTo>
                  <a:pt x="67" y="453"/>
                </a:lnTo>
                <a:lnTo>
                  <a:pt x="69" y="450"/>
                </a:lnTo>
                <a:lnTo>
                  <a:pt x="71" y="449"/>
                </a:lnTo>
                <a:lnTo>
                  <a:pt x="73" y="448"/>
                </a:lnTo>
                <a:lnTo>
                  <a:pt x="74" y="446"/>
                </a:lnTo>
                <a:lnTo>
                  <a:pt x="78" y="446"/>
                </a:lnTo>
                <a:lnTo>
                  <a:pt x="80" y="444"/>
                </a:lnTo>
                <a:lnTo>
                  <a:pt x="83" y="443"/>
                </a:lnTo>
                <a:lnTo>
                  <a:pt x="86" y="442"/>
                </a:lnTo>
                <a:lnTo>
                  <a:pt x="89" y="441"/>
                </a:lnTo>
                <a:lnTo>
                  <a:pt x="92" y="440"/>
                </a:lnTo>
                <a:lnTo>
                  <a:pt x="95" y="440"/>
                </a:lnTo>
                <a:lnTo>
                  <a:pt x="99" y="439"/>
                </a:lnTo>
                <a:lnTo>
                  <a:pt x="103" y="439"/>
                </a:lnTo>
                <a:lnTo>
                  <a:pt x="105" y="439"/>
                </a:lnTo>
                <a:lnTo>
                  <a:pt x="105" y="439"/>
                </a:lnTo>
                <a:lnTo>
                  <a:pt x="106" y="438"/>
                </a:lnTo>
                <a:lnTo>
                  <a:pt x="106" y="438"/>
                </a:lnTo>
                <a:lnTo>
                  <a:pt x="105" y="437"/>
                </a:lnTo>
                <a:lnTo>
                  <a:pt x="102" y="436"/>
                </a:lnTo>
                <a:lnTo>
                  <a:pt x="96" y="430"/>
                </a:lnTo>
                <a:lnTo>
                  <a:pt x="93" y="427"/>
                </a:lnTo>
                <a:lnTo>
                  <a:pt x="89" y="423"/>
                </a:lnTo>
                <a:lnTo>
                  <a:pt x="84" y="419"/>
                </a:lnTo>
                <a:lnTo>
                  <a:pt x="80" y="414"/>
                </a:lnTo>
                <a:lnTo>
                  <a:pt x="74" y="407"/>
                </a:lnTo>
                <a:lnTo>
                  <a:pt x="72" y="403"/>
                </a:lnTo>
                <a:lnTo>
                  <a:pt x="69" y="400"/>
                </a:lnTo>
                <a:lnTo>
                  <a:pt x="67" y="396"/>
                </a:lnTo>
                <a:lnTo>
                  <a:pt x="65" y="392"/>
                </a:lnTo>
                <a:lnTo>
                  <a:pt x="62" y="388"/>
                </a:lnTo>
                <a:lnTo>
                  <a:pt x="60" y="382"/>
                </a:lnTo>
                <a:lnTo>
                  <a:pt x="58" y="378"/>
                </a:lnTo>
                <a:lnTo>
                  <a:pt x="56" y="372"/>
                </a:lnTo>
                <a:lnTo>
                  <a:pt x="55" y="368"/>
                </a:lnTo>
                <a:lnTo>
                  <a:pt x="53" y="361"/>
                </a:lnTo>
                <a:lnTo>
                  <a:pt x="53" y="361"/>
                </a:lnTo>
                <a:lnTo>
                  <a:pt x="53" y="361"/>
                </a:lnTo>
                <a:lnTo>
                  <a:pt x="52" y="361"/>
                </a:lnTo>
                <a:lnTo>
                  <a:pt x="52" y="361"/>
                </a:lnTo>
                <a:lnTo>
                  <a:pt x="51" y="361"/>
                </a:lnTo>
                <a:lnTo>
                  <a:pt x="50" y="361"/>
                </a:lnTo>
                <a:lnTo>
                  <a:pt x="50" y="362"/>
                </a:lnTo>
                <a:lnTo>
                  <a:pt x="50" y="364"/>
                </a:lnTo>
                <a:lnTo>
                  <a:pt x="49" y="365"/>
                </a:lnTo>
                <a:lnTo>
                  <a:pt x="48" y="367"/>
                </a:lnTo>
                <a:lnTo>
                  <a:pt x="45" y="371"/>
                </a:lnTo>
                <a:lnTo>
                  <a:pt x="44" y="374"/>
                </a:lnTo>
                <a:lnTo>
                  <a:pt x="42" y="376"/>
                </a:lnTo>
                <a:lnTo>
                  <a:pt x="39" y="379"/>
                </a:lnTo>
                <a:lnTo>
                  <a:pt x="37" y="382"/>
                </a:lnTo>
                <a:lnTo>
                  <a:pt x="34" y="386"/>
                </a:lnTo>
                <a:lnTo>
                  <a:pt x="31" y="389"/>
                </a:lnTo>
                <a:lnTo>
                  <a:pt x="28" y="391"/>
                </a:lnTo>
                <a:lnTo>
                  <a:pt x="25" y="393"/>
                </a:lnTo>
                <a:lnTo>
                  <a:pt x="22" y="395"/>
                </a:lnTo>
                <a:lnTo>
                  <a:pt x="18" y="397"/>
                </a:lnTo>
                <a:lnTo>
                  <a:pt x="14" y="398"/>
                </a:lnTo>
                <a:lnTo>
                  <a:pt x="10" y="398"/>
                </a:lnTo>
                <a:lnTo>
                  <a:pt x="10" y="398"/>
                </a:lnTo>
                <a:lnTo>
                  <a:pt x="9" y="398"/>
                </a:lnTo>
                <a:lnTo>
                  <a:pt x="8" y="398"/>
                </a:lnTo>
                <a:lnTo>
                  <a:pt x="8" y="396"/>
                </a:lnTo>
                <a:lnTo>
                  <a:pt x="7" y="395"/>
                </a:lnTo>
                <a:lnTo>
                  <a:pt x="5" y="392"/>
                </a:lnTo>
                <a:lnTo>
                  <a:pt x="4" y="390"/>
                </a:lnTo>
                <a:lnTo>
                  <a:pt x="3" y="387"/>
                </a:lnTo>
                <a:lnTo>
                  <a:pt x="3" y="384"/>
                </a:lnTo>
                <a:lnTo>
                  <a:pt x="2" y="381"/>
                </a:lnTo>
                <a:lnTo>
                  <a:pt x="1" y="374"/>
                </a:lnTo>
                <a:lnTo>
                  <a:pt x="0" y="370"/>
                </a:lnTo>
                <a:lnTo>
                  <a:pt x="0" y="367"/>
                </a:lnTo>
                <a:lnTo>
                  <a:pt x="0" y="357"/>
                </a:lnTo>
                <a:lnTo>
                  <a:pt x="1" y="348"/>
                </a:lnTo>
                <a:lnTo>
                  <a:pt x="2" y="343"/>
                </a:lnTo>
                <a:lnTo>
                  <a:pt x="3" y="338"/>
                </a:lnTo>
                <a:lnTo>
                  <a:pt x="3" y="332"/>
                </a:lnTo>
                <a:lnTo>
                  <a:pt x="5" y="327"/>
                </a:lnTo>
                <a:lnTo>
                  <a:pt x="6" y="322"/>
                </a:lnTo>
                <a:lnTo>
                  <a:pt x="8" y="316"/>
                </a:lnTo>
                <a:lnTo>
                  <a:pt x="10" y="311"/>
                </a:lnTo>
                <a:lnTo>
                  <a:pt x="12" y="304"/>
                </a:lnTo>
                <a:lnTo>
                  <a:pt x="15" y="299"/>
                </a:lnTo>
                <a:lnTo>
                  <a:pt x="18" y="293"/>
                </a:lnTo>
                <a:lnTo>
                  <a:pt x="22" y="287"/>
                </a:lnTo>
                <a:lnTo>
                  <a:pt x="26" y="281"/>
                </a:lnTo>
                <a:lnTo>
                  <a:pt x="30" y="275"/>
                </a:lnTo>
                <a:lnTo>
                  <a:pt x="34" y="269"/>
                </a:lnTo>
                <a:lnTo>
                  <a:pt x="37" y="265"/>
                </a:lnTo>
                <a:lnTo>
                  <a:pt x="42" y="260"/>
                </a:lnTo>
                <a:lnTo>
                  <a:pt x="46" y="254"/>
                </a:lnTo>
                <a:lnTo>
                  <a:pt x="49" y="252"/>
                </a:lnTo>
                <a:lnTo>
                  <a:pt x="52" y="250"/>
                </a:lnTo>
                <a:lnTo>
                  <a:pt x="56" y="246"/>
                </a:lnTo>
                <a:lnTo>
                  <a:pt x="59" y="243"/>
                </a:lnTo>
                <a:lnTo>
                  <a:pt x="66" y="238"/>
                </a:lnTo>
                <a:lnTo>
                  <a:pt x="70" y="233"/>
                </a:lnTo>
                <a:lnTo>
                  <a:pt x="72" y="23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121913" tIns="60956" rIns="121913" bIns="6095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7527">
              <a:defRPr/>
            </a:pPr>
            <a:endParaRPr lang="zh-CN" altLang="en-US" sz="1905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419524" y="2390249"/>
            <a:ext cx="723788" cy="684701"/>
            <a:chOff x="4760915" y="138333"/>
            <a:chExt cx="801339" cy="758179"/>
          </a:xfrm>
          <a:solidFill>
            <a:sysClr val="window" lastClr="FFFFFF"/>
          </a:solidFill>
        </p:grpSpPr>
        <p:sp>
          <p:nvSpPr>
            <p:cNvPr id="69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67527">
                <a:defRPr/>
              </a:pPr>
              <a:endParaRPr lang="zh-CN" altLang="en-US" sz="1905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67527">
                <a:defRPr/>
              </a:pPr>
              <a:endParaRPr lang="zh-CN" altLang="en-US" sz="1905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67527">
                <a:defRPr/>
              </a:pPr>
              <a:endParaRPr lang="zh-CN" altLang="en-US" sz="1905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67527">
                <a:defRPr/>
              </a:pPr>
              <a:endParaRPr lang="zh-CN" altLang="en-US" sz="1905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736561" y="2370855"/>
            <a:ext cx="887518" cy="688597"/>
            <a:chOff x="2623051" y="138333"/>
            <a:chExt cx="982613" cy="762495"/>
          </a:xfrm>
          <a:solidFill>
            <a:sysClr val="window" lastClr="FFFFFF"/>
          </a:solidFill>
        </p:grpSpPr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2623051" y="223214"/>
              <a:ext cx="847377" cy="677614"/>
            </a:xfrm>
            <a:custGeom>
              <a:avLst/>
              <a:gdLst>
                <a:gd name="T0" fmla="*/ 467 w 568"/>
                <a:gd name="T1" fmla="*/ 190 h 452"/>
                <a:gd name="T2" fmla="*/ 455 w 568"/>
                <a:gd name="T3" fmla="*/ 172 h 452"/>
                <a:gd name="T4" fmla="*/ 450 w 568"/>
                <a:gd name="T5" fmla="*/ 104 h 452"/>
                <a:gd name="T6" fmla="*/ 329 w 568"/>
                <a:gd name="T7" fmla="*/ 109 h 452"/>
                <a:gd name="T8" fmla="*/ 310 w 568"/>
                <a:gd name="T9" fmla="*/ 79 h 452"/>
                <a:gd name="T10" fmla="*/ 213 w 568"/>
                <a:gd name="T11" fmla="*/ 29 h 452"/>
                <a:gd name="T12" fmla="*/ 51 w 568"/>
                <a:gd name="T13" fmla="*/ 163 h 452"/>
                <a:gd name="T14" fmla="*/ 6 w 568"/>
                <a:gd name="T15" fmla="*/ 286 h 452"/>
                <a:gd name="T16" fmla="*/ 242 w 568"/>
                <a:gd name="T17" fmla="*/ 444 h 452"/>
                <a:gd name="T18" fmla="*/ 526 w 568"/>
                <a:gd name="T19" fmla="*/ 319 h 452"/>
                <a:gd name="T20" fmla="*/ 467 w 568"/>
                <a:gd name="T21" fmla="*/ 190 h 452"/>
                <a:gd name="T22" fmla="*/ 250 w 568"/>
                <a:gd name="T23" fmla="*/ 411 h 452"/>
                <a:gd name="T24" fmla="*/ 66 w 568"/>
                <a:gd name="T25" fmla="*/ 296 h 452"/>
                <a:gd name="T26" fmla="*/ 250 w 568"/>
                <a:gd name="T27" fmla="*/ 169 h 452"/>
                <a:gd name="T28" fmla="*/ 435 w 568"/>
                <a:gd name="T29" fmla="*/ 274 h 452"/>
                <a:gd name="T30" fmla="*/ 250 w 568"/>
                <a:gd name="T31" fmla="*/ 41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8" h="452">
                  <a:moveTo>
                    <a:pt x="467" y="190"/>
                  </a:moveTo>
                  <a:cubicBezTo>
                    <a:pt x="443" y="185"/>
                    <a:pt x="455" y="172"/>
                    <a:pt x="455" y="172"/>
                  </a:cubicBezTo>
                  <a:cubicBezTo>
                    <a:pt x="455" y="172"/>
                    <a:pt x="478" y="133"/>
                    <a:pt x="450" y="104"/>
                  </a:cubicBezTo>
                  <a:cubicBezTo>
                    <a:pt x="415" y="69"/>
                    <a:pt x="329" y="109"/>
                    <a:pt x="329" y="109"/>
                  </a:cubicBezTo>
                  <a:cubicBezTo>
                    <a:pt x="297" y="119"/>
                    <a:pt x="305" y="104"/>
                    <a:pt x="310" y="79"/>
                  </a:cubicBezTo>
                  <a:cubicBezTo>
                    <a:pt x="310" y="50"/>
                    <a:pt x="300" y="0"/>
                    <a:pt x="213" y="29"/>
                  </a:cubicBezTo>
                  <a:cubicBezTo>
                    <a:pt x="126" y="59"/>
                    <a:pt x="51" y="163"/>
                    <a:pt x="51" y="163"/>
                  </a:cubicBezTo>
                  <a:cubicBezTo>
                    <a:pt x="0" y="232"/>
                    <a:pt x="6" y="286"/>
                    <a:pt x="6" y="286"/>
                  </a:cubicBezTo>
                  <a:cubicBezTo>
                    <a:pt x="19" y="404"/>
                    <a:pt x="145" y="436"/>
                    <a:pt x="242" y="444"/>
                  </a:cubicBezTo>
                  <a:cubicBezTo>
                    <a:pt x="345" y="452"/>
                    <a:pt x="484" y="409"/>
                    <a:pt x="526" y="319"/>
                  </a:cubicBezTo>
                  <a:cubicBezTo>
                    <a:pt x="568" y="230"/>
                    <a:pt x="491" y="195"/>
                    <a:pt x="467" y="190"/>
                  </a:cubicBezTo>
                  <a:close/>
                  <a:moveTo>
                    <a:pt x="250" y="411"/>
                  </a:moveTo>
                  <a:cubicBezTo>
                    <a:pt x="148" y="415"/>
                    <a:pt x="66" y="364"/>
                    <a:pt x="66" y="296"/>
                  </a:cubicBezTo>
                  <a:cubicBezTo>
                    <a:pt x="66" y="228"/>
                    <a:pt x="148" y="174"/>
                    <a:pt x="250" y="169"/>
                  </a:cubicBezTo>
                  <a:cubicBezTo>
                    <a:pt x="352" y="164"/>
                    <a:pt x="435" y="206"/>
                    <a:pt x="435" y="274"/>
                  </a:cubicBezTo>
                  <a:cubicBezTo>
                    <a:pt x="435" y="342"/>
                    <a:pt x="352" y="406"/>
                    <a:pt x="250" y="4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67527">
                <a:defRPr/>
              </a:pPr>
              <a:endParaRPr lang="zh-CN" altLang="en-US" sz="1905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13"/>
            <p:cNvSpPr>
              <a:spLocks noEditPoints="1"/>
            </p:cNvSpPr>
            <p:nvPr/>
          </p:nvSpPr>
          <p:spPr bwMode="auto">
            <a:xfrm>
              <a:off x="2811518" y="526774"/>
              <a:ext cx="335210" cy="296366"/>
            </a:xfrm>
            <a:custGeom>
              <a:avLst/>
              <a:gdLst>
                <a:gd name="T0" fmla="*/ 103 w 224"/>
                <a:gd name="T1" fmla="*/ 12 h 198"/>
                <a:gd name="T2" fmla="*/ 12 w 224"/>
                <a:gd name="T3" fmla="*/ 120 h 198"/>
                <a:gd name="T4" fmla="*/ 40 w 224"/>
                <a:gd name="T5" fmla="*/ 166 h 198"/>
                <a:gd name="T6" fmla="*/ 193 w 224"/>
                <a:gd name="T7" fmla="*/ 138 h 198"/>
                <a:gd name="T8" fmla="*/ 103 w 224"/>
                <a:gd name="T9" fmla="*/ 12 h 198"/>
                <a:gd name="T10" fmla="*/ 77 w 224"/>
                <a:gd name="T11" fmla="*/ 147 h 198"/>
                <a:gd name="T12" fmla="*/ 42 w 224"/>
                <a:gd name="T13" fmla="*/ 122 h 198"/>
                <a:gd name="T14" fmla="*/ 75 w 224"/>
                <a:gd name="T15" fmla="*/ 87 h 198"/>
                <a:gd name="T16" fmla="*/ 111 w 224"/>
                <a:gd name="T17" fmla="*/ 114 h 198"/>
                <a:gd name="T18" fmla="*/ 77 w 224"/>
                <a:gd name="T19" fmla="*/ 147 h 198"/>
                <a:gd name="T20" fmla="*/ 137 w 224"/>
                <a:gd name="T21" fmla="*/ 95 h 198"/>
                <a:gd name="T22" fmla="*/ 119 w 224"/>
                <a:gd name="T23" fmla="*/ 93 h 198"/>
                <a:gd name="T24" fmla="*/ 124 w 224"/>
                <a:gd name="T25" fmla="*/ 74 h 198"/>
                <a:gd name="T26" fmla="*/ 143 w 224"/>
                <a:gd name="T27" fmla="*/ 76 h 198"/>
                <a:gd name="T28" fmla="*/ 137 w 224"/>
                <a:gd name="T29" fmla="*/ 9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198">
                  <a:moveTo>
                    <a:pt x="103" y="12"/>
                  </a:moveTo>
                  <a:cubicBezTo>
                    <a:pt x="0" y="24"/>
                    <a:pt x="12" y="120"/>
                    <a:pt x="12" y="120"/>
                  </a:cubicBezTo>
                  <a:cubicBezTo>
                    <a:pt x="12" y="120"/>
                    <a:pt x="11" y="150"/>
                    <a:pt x="40" y="166"/>
                  </a:cubicBezTo>
                  <a:cubicBezTo>
                    <a:pt x="100" y="198"/>
                    <a:pt x="161" y="179"/>
                    <a:pt x="193" y="138"/>
                  </a:cubicBezTo>
                  <a:cubicBezTo>
                    <a:pt x="224" y="98"/>
                    <a:pt x="205" y="0"/>
                    <a:pt x="103" y="12"/>
                  </a:cubicBezTo>
                  <a:close/>
                  <a:moveTo>
                    <a:pt x="77" y="147"/>
                  </a:moveTo>
                  <a:cubicBezTo>
                    <a:pt x="58" y="149"/>
                    <a:pt x="42" y="138"/>
                    <a:pt x="42" y="122"/>
                  </a:cubicBezTo>
                  <a:cubicBezTo>
                    <a:pt x="42" y="106"/>
                    <a:pt x="56" y="89"/>
                    <a:pt x="75" y="87"/>
                  </a:cubicBezTo>
                  <a:cubicBezTo>
                    <a:pt x="97" y="85"/>
                    <a:pt x="111" y="98"/>
                    <a:pt x="111" y="114"/>
                  </a:cubicBezTo>
                  <a:cubicBezTo>
                    <a:pt x="111" y="130"/>
                    <a:pt x="96" y="144"/>
                    <a:pt x="77" y="147"/>
                  </a:cubicBezTo>
                  <a:close/>
                  <a:moveTo>
                    <a:pt x="137" y="95"/>
                  </a:moveTo>
                  <a:cubicBezTo>
                    <a:pt x="131" y="100"/>
                    <a:pt x="123" y="99"/>
                    <a:pt x="119" y="93"/>
                  </a:cubicBezTo>
                  <a:cubicBezTo>
                    <a:pt x="116" y="88"/>
                    <a:pt x="117" y="79"/>
                    <a:pt x="124" y="74"/>
                  </a:cubicBezTo>
                  <a:cubicBezTo>
                    <a:pt x="131" y="68"/>
                    <a:pt x="139" y="70"/>
                    <a:pt x="143" y="76"/>
                  </a:cubicBezTo>
                  <a:cubicBezTo>
                    <a:pt x="146" y="81"/>
                    <a:pt x="144" y="90"/>
                    <a:pt x="13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67527">
                <a:defRPr/>
              </a:pPr>
              <a:endParaRPr lang="zh-CN" altLang="en-US" sz="1905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3256066" y="253426"/>
              <a:ext cx="181272" cy="191344"/>
            </a:xfrm>
            <a:custGeom>
              <a:avLst/>
              <a:gdLst>
                <a:gd name="T0" fmla="*/ 92 w 121"/>
                <a:gd name="T1" fmla="*/ 128 h 128"/>
                <a:gd name="T2" fmla="*/ 109 w 121"/>
                <a:gd name="T3" fmla="*/ 114 h 128"/>
                <a:gd name="T4" fmla="*/ 109 w 121"/>
                <a:gd name="T5" fmla="*/ 112 h 128"/>
                <a:gd name="T6" fmla="*/ 17 w 121"/>
                <a:gd name="T7" fmla="*/ 19 h 128"/>
                <a:gd name="T8" fmla="*/ 0 w 121"/>
                <a:gd name="T9" fmla="*/ 36 h 128"/>
                <a:gd name="T10" fmla="*/ 17 w 121"/>
                <a:gd name="T11" fmla="*/ 53 h 128"/>
                <a:gd name="T12" fmla="*/ 75 w 121"/>
                <a:gd name="T13" fmla="*/ 111 h 128"/>
                <a:gd name="T14" fmla="*/ 92 w 121"/>
                <a:gd name="T1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8">
                  <a:moveTo>
                    <a:pt x="92" y="128"/>
                  </a:moveTo>
                  <a:cubicBezTo>
                    <a:pt x="100" y="128"/>
                    <a:pt x="107" y="122"/>
                    <a:pt x="109" y="114"/>
                  </a:cubicBezTo>
                  <a:cubicBezTo>
                    <a:pt x="109" y="113"/>
                    <a:pt x="109" y="113"/>
                    <a:pt x="109" y="112"/>
                  </a:cubicBezTo>
                  <a:cubicBezTo>
                    <a:pt x="121" y="0"/>
                    <a:pt x="17" y="19"/>
                    <a:pt x="17" y="19"/>
                  </a:cubicBezTo>
                  <a:cubicBezTo>
                    <a:pt x="7" y="19"/>
                    <a:pt x="0" y="27"/>
                    <a:pt x="0" y="36"/>
                  </a:cubicBezTo>
                  <a:cubicBezTo>
                    <a:pt x="0" y="45"/>
                    <a:pt x="7" y="53"/>
                    <a:pt x="17" y="53"/>
                  </a:cubicBezTo>
                  <a:cubicBezTo>
                    <a:pt x="92" y="36"/>
                    <a:pt x="75" y="111"/>
                    <a:pt x="75" y="111"/>
                  </a:cubicBezTo>
                  <a:cubicBezTo>
                    <a:pt x="75" y="121"/>
                    <a:pt x="83" y="128"/>
                    <a:pt x="92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67527">
                <a:defRPr/>
              </a:pPr>
              <a:endParaRPr lang="zh-CN" altLang="en-US" sz="1905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15"/>
            <p:cNvSpPr>
              <a:spLocks/>
            </p:cNvSpPr>
            <p:nvPr/>
          </p:nvSpPr>
          <p:spPr bwMode="auto">
            <a:xfrm>
              <a:off x="3218661" y="138333"/>
              <a:ext cx="387003" cy="359667"/>
            </a:xfrm>
            <a:custGeom>
              <a:avLst/>
              <a:gdLst>
                <a:gd name="T0" fmla="*/ 105 w 259"/>
                <a:gd name="T1" fmla="*/ 9 h 240"/>
                <a:gd name="T2" fmla="*/ 21 w 259"/>
                <a:gd name="T3" fmla="*/ 9 h 240"/>
                <a:gd name="T4" fmla="*/ 19 w 259"/>
                <a:gd name="T5" fmla="*/ 10 h 240"/>
                <a:gd name="T6" fmla="*/ 18 w 259"/>
                <a:gd name="T7" fmla="*/ 11 h 240"/>
                <a:gd name="T8" fmla="*/ 0 w 259"/>
                <a:gd name="T9" fmla="*/ 35 h 240"/>
                <a:gd name="T10" fmla="*/ 25 w 259"/>
                <a:gd name="T11" fmla="*/ 59 h 240"/>
                <a:gd name="T12" fmla="*/ 47 w 259"/>
                <a:gd name="T13" fmla="*/ 54 h 240"/>
                <a:gd name="T14" fmla="*/ 168 w 259"/>
                <a:gd name="T15" fmla="*/ 114 h 240"/>
                <a:gd name="T16" fmla="*/ 176 w 259"/>
                <a:gd name="T17" fmla="*/ 195 h 240"/>
                <a:gd name="T18" fmla="*/ 171 w 259"/>
                <a:gd name="T19" fmla="*/ 218 h 240"/>
                <a:gd name="T20" fmla="*/ 195 w 259"/>
                <a:gd name="T21" fmla="*/ 240 h 240"/>
                <a:gd name="T22" fmla="*/ 219 w 259"/>
                <a:gd name="T23" fmla="*/ 220 h 240"/>
                <a:gd name="T24" fmla="*/ 219 w 259"/>
                <a:gd name="T25" fmla="*/ 220 h 240"/>
                <a:gd name="T26" fmla="*/ 105 w 259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40">
                  <a:moveTo>
                    <a:pt x="105" y="9"/>
                  </a:moveTo>
                  <a:cubicBezTo>
                    <a:pt x="69" y="0"/>
                    <a:pt x="31" y="7"/>
                    <a:pt x="21" y="9"/>
                  </a:cubicBezTo>
                  <a:cubicBezTo>
                    <a:pt x="20" y="9"/>
                    <a:pt x="19" y="10"/>
                    <a:pt x="19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8" y="14"/>
                    <a:pt x="0" y="23"/>
                    <a:pt x="0" y="35"/>
                  </a:cubicBezTo>
                  <a:cubicBezTo>
                    <a:pt x="0" y="48"/>
                    <a:pt x="11" y="59"/>
                    <a:pt x="25" y="59"/>
                  </a:cubicBezTo>
                  <a:cubicBezTo>
                    <a:pt x="25" y="59"/>
                    <a:pt x="38" y="57"/>
                    <a:pt x="47" y="54"/>
                  </a:cubicBezTo>
                  <a:cubicBezTo>
                    <a:pt x="56" y="50"/>
                    <a:pt x="131" y="51"/>
                    <a:pt x="168" y="114"/>
                  </a:cubicBezTo>
                  <a:cubicBezTo>
                    <a:pt x="188" y="159"/>
                    <a:pt x="177" y="190"/>
                    <a:pt x="176" y="195"/>
                  </a:cubicBezTo>
                  <a:cubicBezTo>
                    <a:pt x="176" y="195"/>
                    <a:pt x="171" y="207"/>
                    <a:pt x="171" y="218"/>
                  </a:cubicBezTo>
                  <a:cubicBezTo>
                    <a:pt x="171" y="232"/>
                    <a:pt x="182" y="240"/>
                    <a:pt x="195" y="240"/>
                  </a:cubicBezTo>
                  <a:cubicBezTo>
                    <a:pt x="206" y="240"/>
                    <a:pt x="216" y="239"/>
                    <a:pt x="219" y="220"/>
                  </a:cubicBezTo>
                  <a:cubicBezTo>
                    <a:pt x="219" y="220"/>
                    <a:pt x="219" y="220"/>
                    <a:pt x="219" y="220"/>
                  </a:cubicBezTo>
                  <a:cubicBezTo>
                    <a:pt x="259" y="86"/>
                    <a:pt x="170" y="24"/>
                    <a:pt x="10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67527">
                <a:defRPr/>
              </a:pPr>
              <a:endParaRPr lang="zh-CN" altLang="en-US" sz="1905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040045" y="2381680"/>
            <a:ext cx="762869" cy="669652"/>
            <a:chOff x="584457" y="105243"/>
            <a:chExt cx="978295" cy="858886"/>
          </a:xfrm>
          <a:solidFill>
            <a:sysClr val="window" lastClr="FFFFFF"/>
          </a:solidFill>
        </p:grpSpPr>
        <p:sp>
          <p:nvSpPr>
            <p:cNvPr id="79" name="Oval 16"/>
            <p:cNvSpPr>
              <a:spLocks noChangeArrowheads="1"/>
            </p:cNvSpPr>
            <p:nvPr/>
          </p:nvSpPr>
          <p:spPr bwMode="auto">
            <a:xfrm>
              <a:off x="665022" y="161352"/>
              <a:ext cx="172640" cy="15681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zh-CN" altLang="en-US" sz="1905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17"/>
            <p:cNvSpPr>
              <a:spLocks/>
            </p:cNvSpPr>
            <p:nvPr/>
          </p:nvSpPr>
          <p:spPr bwMode="auto">
            <a:xfrm>
              <a:off x="584457" y="349817"/>
              <a:ext cx="267593" cy="523676"/>
            </a:xfrm>
            <a:custGeom>
              <a:avLst/>
              <a:gdLst>
                <a:gd name="T0" fmla="*/ 64 w 179"/>
                <a:gd name="T1" fmla="*/ 0 h 350"/>
                <a:gd name="T2" fmla="*/ 27 w 179"/>
                <a:gd name="T3" fmla="*/ 56 h 350"/>
                <a:gd name="T4" fmla="*/ 95 w 179"/>
                <a:gd name="T5" fmla="*/ 98 h 350"/>
                <a:gd name="T6" fmla="*/ 118 w 179"/>
                <a:gd name="T7" fmla="*/ 165 h 350"/>
                <a:gd name="T8" fmla="*/ 0 w 179"/>
                <a:gd name="T9" fmla="*/ 295 h 350"/>
                <a:gd name="T10" fmla="*/ 88 w 179"/>
                <a:gd name="T11" fmla="*/ 350 h 350"/>
                <a:gd name="T12" fmla="*/ 160 w 179"/>
                <a:gd name="T13" fmla="*/ 188 h 350"/>
                <a:gd name="T14" fmla="*/ 153 w 179"/>
                <a:gd name="T15" fmla="*/ 76 h 350"/>
                <a:gd name="T16" fmla="*/ 64 w 179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350">
                  <a:moveTo>
                    <a:pt x="64" y="0"/>
                  </a:moveTo>
                  <a:cubicBezTo>
                    <a:pt x="27" y="56"/>
                    <a:pt x="27" y="56"/>
                    <a:pt x="27" y="56"/>
                  </a:cubicBezTo>
                  <a:cubicBezTo>
                    <a:pt x="95" y="98"/>
                    <a:pt x="95" y="98"/>
                    <a:pt x="95" y="98"/>
                  </a:cubicBezTo>
                  <a:cubicBezTo>
                    <a:pt x="95" y="98"/>
                    <a:pt x="139" y="121"/>
                    <a:pt x="118" y="165"/>
                  </a:cubicBezTo>
                  <a:cubicBezTo>
                    <a:pt x="98" y="205"/>
                    <a:pt x="0" y="295"/>
                    <a:pt x="0" y="295"/>
                  </a:cubicBezTo>
                  <a:cubicBezTo>
                    <a:pt x="88" y="350"/>
                    <a:pt x="88" y="350"/>
                    <a:pt x="88" y="350"/>
                  </a:cubicBezTo>
                  <a:cubicBezTo>
                    <a:pt x="149" y="218"/>
                    <a:pt x="145" y="235"/>
                    <a:pt x="160" y="188"/>
                  </a:cubicBezTo>
                  <a:cubicBezTo>
                    <a:pt x="176" y="139"/>
                    <a:pt x="179" y="102"/>
                    <a:pt x="153" y="76"/>
                  </a:cubicBezTo>
                  <a:cubicBezTo>
                    <a:pt x="118" y="41"/>
                    <a:pt x="114" y="38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zh-CN" altLang="en-US" sz="1905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790186" y="105243"/>
              <a:ext cx="772566" cy="858886"/>
            </a:xfrm>
            <a:custGeom>
              <a:avLst/>
              <a:gdLst>
                <a:gd name="T0" fmla="*/ 497 w 518"/>
                <a:gd name="T1" fmla="*/ 148 h 573"/>
                <a:gd name="T2" fmla="*/ 152 w 518"/>
                <a:gd name="T3" fmla="*/ 92 h 573"/>
                <a:gd name="T4" fmla="*/ 173 w 518"/>
                <a:gd name="T5" fmla="*/ 52 h 573"/>
                <a:gd name="T6" fmla="*/ 91 w 518"/>
                <a:gd name="T7" fmla="*/ 29 h 573"/>
                <a:gd name="T8" fmla="*/ 0 w 518"/>
                <a:gd name="T9" fmla="*/ 186 h 573"/>
                <a:gd name="T10" fmla="*/ 56 w 518"/>
                <a:gd name="T11" fmla="*/ 218 h 573"/>
                <a:gd name="T12" fmla="*/ 99 w 518"/>
                <a:gd name="T13" fmla="*/ 169 h 573"/>
                <a:gd name="T14" fmla="*/ 137 w 518"/>
                <a:gd name="T15" fmla="*/ 153 h 573"/>
                <a:gd name="T16" fmla="*/ 74 w 518"/>
                <a:gd name="T17" fmla="*/ 246 h 573"/>
                <a:gd name="T18" fmla="*/ 108 w 518"/>
                <a:gd name="T19" fmla="*/ 276 h 573"/>
                <a:gd name="T20" fmla="*/ 157 w 518"/>
                <a:gd name="T21" fmla="*/ 227 h 573"/>
                <a:gd name="T22" fmla="*/ 186 w 518"/>
                <a:gd name="T23" fmla="*/ 227 h 573"/>
                <a:gd name="T24" fmla="*/ 186 w 518"/>
                <a:gd name="T25" fmla="*/ 277 h 573"/>
                <a:gd name="T26" fmla="*/ 72 w 518"/>
                <a:gd name="T27" fmla="*/ 277 h 573"/>
                <a:gd name="T28" fmla="*/ 72 w 518"/>
                <a:gd name="T29" fmla="*/ 317 h 573"/>
                <a:gd name="T30" fmla="*/ 186 w 518"/>
                <a:gd name="T31" fmla="*/ 317 h 573"/>
                <a:gd name="T32" fmla="*/ 186 w 518"/>
                <a:gd name="T33" fmla="*/ 412 h 573"/>
                <a:gd name="T34" fmla="*/ 181 w 518"/>
                <a:gd name="T35" fmla="*/ 412 h 573"/>
                <a:gd name="T36" fmla="*/ 142 w 518"/>
                <a:gd name="T37" fmla="*/ 397 h 573"/>
                <a:gd name="T38" fmla="*/ 140 w 518"/>
                <a:gd name="T39" fmla="*/ 339 h 573"/>
                <a:gd name="T40" fmla="*/ 62 w 518"/>
                <a:gd name="T41" fmla="*/ 339 h 573"/>
                <a:gd name="T42" fmla="*/ 59 w 518"/>
                <a:gd name="T43" fmla="*/ 341 h 573"/>
                <a:gd name="T44" fmla="*/ 142 w 518"/>
                <a:gd name="T45" fmla="*/ 466 h 573"/>
                <a:gd name="T46" fmla="*/ 334 w 518"/>
                <a:gd name="T47" fmla="*/ 415 h 573"/>
                <a:gd name="T48" fmla="*/ 345 w 518"/>
                <a:gd name="T49" fmla="*/ 458 h 573"/>
                <a:gd name="T50" fmla="*/ 410 w 518"/>
                <a:gd name="T51" fmla="*/ 431 h 573"/>
                <a:gd name="T52" fmla="*/ 366 w 518"/>
                <a:gd name="T53" fmla="*/ 325 h 573"/>
                <a:gd name="T54" fmla="*/ 314 w 518"/>
                <a:gd name="T55" fmla="*/ 341 h 573"/>
                <a:gd name="T56" fmla="*/ 324 w 518"/>
                <a:gd name="T57" fmla="*/ 377 h 573"/>
                <a:gd name="T58" fmla="*/ 278 w 518"/>
                <a:gd name="T59" fmla="*/ 400 h 573"/>
                <a:gd name="T60" fmla="*/ 278 w 518"/>
                <a:gd name="T61" fmla="*/ 317 h 573"/>
                <a:gd name="T62" fmla="*/ 389 w 518"/>
                <a:gd name="T63" fmla="*/ 317 h 573"/>
                <a:gd name="T64" fmla="*/ 389 w 518"/>
                <a:gd name="T65" fmla="*/ 277 h 573"/>
                <a:gd name="T66" fmla="*/ 278 w 518"/>
                <a:gd name="T67" fmla="*/ 277 h 573"/>
                <a:gd name="T68" fmla="*/ 278 w 518"/>
                <a:gd name="T69" fmla="*/ 227 h 573"/>
                <a:gd name="T70" fmla="*/ 389 w 518"/>
                <a:gd name="T71" fmla="*/ 227 h 573"/>
                <a:gd name="T72" fmla="*/ 389 w 518"/>
                <a:gd name="T73" fmla="*/ 187 h 573"/>
                <a:gd name="T74" fmla="*/ 192 w 518"/>
                <a:gd name="T75" fmla="*/ 187 h 573"/>
                <a:gd name="T76" fmla="*/ 220 w 518"/>
                <a:gd name="T77" fmla="*/ 143 h 573"/>
                <a:gd name="T78" fmla="*/ 186 w 518"/>
                <a:gd name="T79" fmla="*/ 134 h 573"/>
                <a:gd name="T80" fmla="*/ 415 w 518"/>
                <a:gd name="T81" fmla="*/ 177 h 573"/>
                <a:gd name="T82" fmla="*/ 415 w 518"/>
                <a:gd name="T83" fmla="*/ 405 h 573"/>
                <a:gd name="T84" fmla="*/ 334 w 518"/>
                <a:gd name="T85" fmla="*/ 478 h 573"/>
                <a:gd name="T86" fmla="*/ 285 w 518"/>
                <a:gd name="T87" fmla="*/ 467 h 573"/>
                <a:gd name="T88" fmla="*/ 274 w 518"/>
                <a:gd name="T89" fmla="*/ 514 h 573"/>
                <a:gd name="T90" fmla="*/ 501 w 518"/>
                <a:gd name="T91" fmla="*/ 412 h 573"/>
                <a:gd name="T92" fmla="*/ 497 w 518"/>
                <a:gd name="T93" fmla="*/ 14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18" h="573">
                  <a:moveTo>
                    <a:pt x="497" y="148"/>
                  </a:moveTo>
                  <a:cubicBezTo>
                    <a:pt x="497" y="148"/>
                    <a:pt x="478" y="0"/>
                    <a:pt x="152" y="92"/>
                  </a:cubicBezTo>
                  <a:cubicBezTo>
                    <a:pt x="166" y="68"/>
                    <a:pt x="173" y="52"/>
                    <a:pt x="173" y="52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59" y="136"/>
                    <a:pt x="0" y="186"/>
                  </a:cubicBezTo>
                  <a:cubicBezTo>
                    <a:pt x="0" y="186"/>
                    <a:pt x="57" y="219"/>
                    <a:pt x="56" y="218"/>
                  </a:cubicBezTo>
                  <a:cubicBezTo>
                    <a:pt x="72" y="201"/>
                    <a:pt x="87" y="185"/>
                    <a:pt x="99" y="169"/>
                  </a:cubicBezTo>
                  <a:cubicBezTo>
                    <a:pt x="112" y="163"/>
                    <a:pt x="125" y="158"/>
                    <a:pt x="137" y="153"/>
                  </a:cubicBezTo>
                  <a:cubicBezTo>
                    <a:pt x="122" y="180"/>
                    <a:pt x="98" y="221"/>
                    <a:pt x="74" y="246"/>
                  </a:cubicBezTo>
                  <a:cubicBezTo>
                    <a:pt x="108" y="276"/>
                    <a:pt x="108" y="276"/>
                    <a:pt x="108" y="276"/>
                  </a:cubicBezTo>
                  <a:cubicBezTo>
                    <a:pt x="108" y="276"/>
                    <a:pt x="131" y="254"/>
                    <a:pt x="157" y="227"/>
                  </a:cubicBezTo>
                  <a:cubicBezTo>
                    <a:pt x="186" y="227"/>
                    <a:pt x="186" y="227"/>
                    <a:pt x="186" y="227"/>
                  </a:cubicBezTo>
                  <a:cubicBezTo>
                    <a:pt x="186" y="277"/>
                    <a:pt x="186" y="277"/>
                    <a:pt x="186" y="277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186" y="317"/>
                    <a:pt x="186" y="317"/>
                    <a:pt x="186" y="317"/>
                  </a:cubicBezTo>
                  <a:cubicBezTo>
                    <a:pt x="186" y="412"/>
                    <a:pt x="186" y="412"/>
                    <a:pt x="186" y="412"/>
                  </a:cubicBezTo>
                  <a:cubicBezTo>
                    <a:pt x="184" y="412"/>
                    <a:pt x="183" y="412"/>
                    <a:pt x="181" y="412"/>
                  </a:cubicBezTo>
                  <a:cubicBezTo>
                    <a:pt x="169" y="411"/>
                    <a:pt x="149" y="409"/>
                    <a:pt x="142" y="397"/>
                  </a:cubicBezTo>
                  <a:cubicBezTo>
                    <a:pt x="133" y="383"/>
                    <a:pt x="139" y="356"/>
                    <a:pt x="140" y="339"/>
                  </a:cubicBezTo>
                  <a:cubicBezTo>
                    <a:pt x="62" y="339"/>
                    <a:pt x="62" y="339"/>
                    <a:pt x="62" y="339"/>
                  </a:cubicBezTo>
                  <a:cubicBezTo>
                    <a:pt x="59" y="341"/>
                    <a:pt x="59" y="341"/>
                    <a:pt x="59" y="341"/>
                  </a:cubicBezTo>
                  <a:cubicBezTo>
                    <a:pt x="59" y="341"/>
                    <a:pt x="30" y="469"/>
                    <a:pt x="142" y="466"/>
                  </a:cubicBezTo>
                  <a:cubicBezTo>
                    <a:pt x="246" y="469"/>
                    <a:pt x="305" y="437"/>
                    <a:pt x="334" y="415"/>
                  </a:cubicBezTo>
                  <a:cubicBezTo>
                    <a:pt x="345" y="458"/>
                    <a:pt x="345" y="458"/>
                    <a:pt x="345" y="458"/>
                  </a:cubicBezTo>
                  <a:cubicBezTo>
                    <a:pt x="410" y="431"/>
                    <a:pt x="410" y="431"/>
                    <a:pt x="410" y="431"/>
                  </a:cubicBezTo>
                  <a:cubicBezTo>
                    <a:pt x="366" y="325"/>
                    <a:pt x="366" y="325"/>
                    <a:pt x="366" y="325"/>
                  </a:cubicBezTo>
                  <a:cubicBezTo>
                    <a:pt x="314" y="341"/>
                    <a:pt x="314" y="341"/>
                    <a:pt x="314" y="341"/>
                  </a:cubicBezTo>
                  <a:cubicBezTo>
                    <a:pt x="324" y="377"/>
                    <a:pt x="324" y="377"/>
                    <a:pt x="324" y="377"/>
                  </a:cubicBezTo>
                  <a:cubicBezTo>
                    <a:pt x="310" y="387"/>
                    <a:pt x="295" y="395"/>
                    <a:pt x="278" y="400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389" y="317"/>
                    <a:pt x="389" y="317"/>
                    <a:pt x="389" y="317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278" y="277"/>
                    <a:pt x="278" y="277"/>
                    <a:pt x="278" y="277"/>
                  </a:cubicBezTo>
                  <a:cubicBezTo>
                    <a:pt x="278" y="227"/>
                    <a:pt x="278" y="227"/>
                    <a:pt x="278" y="227"/>
                  </a:cubicBezTo>
                  <a:cubicBezTo>
                    <a:pt x="389" y="227"/>
                    <a:pt x="389" y="227"/>
                    <a:pt x="389" y="227"/>
                  </a:cubicBezTo>
                  <a:cubicBezTo>
                    <a:pt x="389" y="187"/>
                    <a:pt x="389" y="187"/>
                    <a:pt x="389" y="187"/>
                  </a:cubicBezTo>
                  <a:cubicBezTo>
                    <a:pt x="192" y="187"/>
                    <a:pt x="192" y="187"/>
                    <a:pt x="192" y="187"/>
                  </a:cubicBezTo>
                  <a:cubicBezTo>
                    <a:pt x="206" y="169"/>
                    <a:pt x="217" y="154"/>
                    <a:pt x="220" y="143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334" y="81"/>
                    <a:pt x="416" y="90"/>
                    <a:pt x="415" y="177"/>
                  </a:cubicBezTo>
                  <a:cubicBezTo>
                    <a:pt x="415" y="405"/>
                    <a:pt x="415" y="405"/>
                    <a:pt x="415" y="405"/>
                  </a:cubicBezTo>
                  <a:cubicBezTo>
                    <a:pt x="415" y="405"/>
                    <a:pt x="424" y="484"/>
                    <a:pt x="334" y="478"/>
                  </a:cubicBezTo>
                  <a:cubicBezTo>
                    <a:pt x="285" y="467"/>
                    <a:pt x="285" y="467"/>
                    <a:pt x="285" y="467"/>
                  </a:cubicBezTo>
                  <a:cubicBezTo>
                    <a:pt x="274" y="514"/>
                    <a:pt x="274" y="514"/>
                    <a:pt x="274" y="514"/>
                  </a:cubicBezTo>
                  <a:cubicBezTo>
                    <a:pt x="274" y="514"/>
                    <a:pt x="484" y="573"/>
                    <a:pt x="501" y="412"/>
                  </a:cubicBezTo>
                  <a:cubicBezTo>
                    <a:pt x="518" y="251"/>
                    <a:pt x="497" y="148"/>
                    <a:pt x="49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zh-CN" altLang="en-US" sz="1905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62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0" presetID="2" presetClass="entr" presetSubtype="4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5" presetID="2" presetClass="entr" presetSubtype="4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0" presetID="2" presetClass="entr" presetSubtype="4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0" presetID="2" presetClass="entr" presetSubtype="4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5" presetID="2" presetClass="entr" presetSubtype="4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0" presetID="2" presetClass="entr" presetSubtype="4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/>
          <p:bldP spid="85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1607DE-1390-4179-B39F-5D7EF49D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49" y="0"/>
            <a:ext cx="5719651" cy="64818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531DAB-3399-45AD-A729-B564D6BBFC43}"/>
              </a:ext>
            </a:extLst>
          </p:cNvPr>
          <p:cNvSpPr/>
          <p:nvPr/>
        </p:nvSpPr>
        <p:spPr>
          <a:xfrm>
            <a:off x="573224" y="1816152"/>
            <a:ext cx="2876313" cy="1296749"/>
          </a:xfrm>
          <a:prstGeom prst="rect">
            <a:avLst/>
          </a:prstGeom>
        </p:spPr>
        <p:txBody>
          <a:bodyPr wrap="square" lIns="65008" tIns="32504" rIns="65008" bIns="32504">
            <a:spAutoFit/>
          </a:bodyPr>
          <a:lstStyle/>
          <a:p>
            <a:r>
              <a:rPr lang="en-US" altLang="zh-CN" sz="8000" spc="284" dirty="0">
                <a:solidFill>
                  <a:schemeClr val="tx1">
                    <a:lumMod val="95000"/>
                    <a:lumOff val="5000"/>
                  </a:schemeClr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D39AF760-48F9-40F8-9EB1-E5A4403A71D6}"/>
              </a:ext>
            </a:extLst>
          </p:cNvPr>
          <p:cNvSpPr txBox="1"/>
          <p:nvPr/>
        </p:nvSpPr>
        <p:spPr>
          <a:xfrm>
            <a:off x="573223" y="3011341"/>
            <a:ext cx="7070745" cy="949317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>
              <a:buNone/>
            </a:pPr>
            <a:r>
              <a:rPr lang="zh-CN" altLang="en-US" sz="5600" b="1" cap="all" spc="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非常感谢您的观看</a:t>
            </a:r>
          </a:p>
        </p:txBody>
      </p:sp>
      <p:sp>
        <p:nvSpPr>
          <p:cNvPr id="7" name="矩形 259">
            <a:extLst>
              <a:ext uri="{FF2B5EF4-FFF2-40B4-BE49-F238E27FC236}">
                <a16:creationId xmlns:a16="http://schemas.microsoft.com/office/drawing/2014/main" id="{5FF784E1-5FE3-4719-A6A0-33B0FC91C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24" y="4161758"/>
            <a:ext cx="4300989" cy="2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697" tIns="43348" rIns="86697" bIns="433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适用于述职报告</a:t>
            </a: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个人简介</a:t>
            </a: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工作总结</a:t>
            </a: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zh-CN" altLang="en-US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会议报告等</a:t>
            </a:r>
            <a:r>
              <a:rPr lang="en-US" altLang="zh-CN" sz="1333" cap="all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|</a:t>
            </a:r>
            <a:endParaRPr lang="zh-CN" altLang="en-US" sz="1333" cap="all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224A9FE4-1787-4040-A134-5085D32DA228}"/>
              </a:ext>
            </a:extLst>
          </p:cNvPr>
          <p:cNvSpPr txBox="1"/>
          <p:nvPr/>
        </p:nvSpPr>
        <p:spPr>
          <a:xfrm>
            <a:off x="573224" y="4573674"/>
            <a:ext cx="5472609" cy="435138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8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rPr>
              <a:t>Business report general summary PPT template  | is suitable for the reporting on activities report | bio | work summary report, etc. | | meeting</a:t>
            </a:r>
            <a:endParaRPr lang="zh-CN" altLang="en-US" sz="800" cap="all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62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1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5EEBC75-9E44-4ADE-979A-14FBE3EF8974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DCE1ED-B82B-4750-AA70-00770348CB9B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3554ED-1EC9-48EA-B670-2CDDF00EC925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版权声明</a:t>
            </a:r>
            <a:endParaRPr lang="en-US" sz="4599" dirty="0">
              <a:solidFill>
                <a:schemeClr val="bg2">
                  <a:lumMod val="10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36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</p:transition>
    </mc:Choice>
    <mc:Fallback>
      <p:transition spd="slow" advClick="0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1607DE-1390-4179-B39F-5D7EF49D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49" y="0"/>
            <a:ext cx="5719651" cy="6481823"/>
          </a:xfrm>
          <a:prstGeom prst="rect">
            <a:avLst/>
          </a:prstGeom>
        </p:spPr>
      </p:pic>
      <p:sp>
        <p:nvSpPr>
          <p:cNvPr id="9" name="椭圆 3079">
            <a:extLst>
              <a:ext uri="{FF2B5EF4-FFF2-40B4-BE49-F238E27FC236}">
                <a16:creationId xmlns:a16="http://schemas.microsoft.com/office/drawing/2014/main" id="{2A435BE4-17B9-46F3-B764-BD161E9B9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76" y="2374049"/>
            <a:ext cx="2107679" cy="2107795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86697" tIns="43348" rIns="86697" bIns="43348"/>
          <a:lstStyle/>
          <a:p>
            <a:endParaRPr lang="zh-CN" altLang="en-US" sz="2533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080">
            <a:extLst>
              <a:ext uri="{FF2B5EF4-FFF2-40B4-BE49-F238E27FC236}">
                <a16:creationId xmlns:a16="http://schemas.microsoft.com/office/drawing/2014/main" id="{0680C8A7-BF6F-4A14-B423-FEF00004D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0052" y="2955735"/>
            <a:ext cx="1669640" cy="131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97" tIns="43348" rIns="86697" bIns="43348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2" name="椭圆 3087">
            <a:extLst>
              <a:ext uri="{FF2B5EF4-FFF2-40B4-BE49-F238E27FC236}">
                <a16:creationId xmlns:a16="http://schemas.microsoft.com/office/drawing/2014/main" id="{92636D9E-2354-4E5D-B4A0-608584969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812" y="2122215"/>
            <a:ext cx="457087" cy="457111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86697" tIns="43348" rIns="86697" bIns="43348"/>
          <a:lstStyle/>
          <a:p>
            <a:endParaRPr lang="zh-CN" altLang="en-US" sz="2533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6123CC-B0EF-471A-9106-DE5D5953CFD1}"/>
              </a:ext>
            </a:extLst>
          </p:cNvPr>
          <p:cNvSpPr/>
          <p:nvPr/>
        </p:nvSpPr>
        <p:spPr>
          <a:xfrm>
            <a:off x="3859700" y="3109718"/>
            <a:ext cx="2706983" cy="4104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zh-CN" sz="2667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年度工作概述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3259A1-99BF-4785-97E8-AA8B647C108B}"/>
              </a:ext>
            </a:extLst>
          </p:cNvPr>
          <p:cNvSpPr txBox="1"/>
          <p:nvPr/>
        </p:nvSpPr>
        <p:spPr>
          <a:xfrm>
            <a:off x="3859698" y="3632523"/>
            <a:ext cx="3772392" cy="405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62465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066539" y="2418759"/>
            <a:ext cx="4053840" cy="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108699" y="2429741"/>
            <a:ext cx="1166858" cy="109913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4930144" y="2429741"/>
            <a:ext cx="1166858" cy="1099131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093459" y="2413958"/>
            <a:ext cx="0" cy="1631230"/>
          </a:xfrm>
          <a:prstGeom prst="lin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椭圆 20"/>
          <p:cNvSpPr/>
          <p:nvPr/>
        </p:nvSpPr>
        <p:spPr>
          <a:xfrm>
            <a:off x="3053080" y="1963306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122921" y="1963306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39688" y="3365386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051048" y="3365386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585465" y="4045181"/>
            <a:ext cx="1016000" cy="1016000"/>
          </a:xfrm>
          <a:prstGeom prst="ellipse">
            <a:avLst/>
          </a:prstGeom>
          <a:noFill/>
          <a:ln w="9525">
            <a:solidFill>
              <a:srgbClr val="626262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199379" y="1524679"/>
            <a:ext cx="1788160" cy="1788160"/>
          </a:xfrm>
          <a:prstGeom prst="ellipse">
            <a:avLst/>
          </a:prstGeom>
          <a:solidFill>
            <a:schemeClr val="accent1"/>
          </a:solidFill>
          <a:ln w="254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91" tIns="60896" rIns="121791" bIns="60896" rtlCol="0" anchor="ctr"/>
          <a:lstStyle/>
          <a:p>
            <a:pPr algn="ctr" defTabSz="1217295"/>
            <a:endParaRPr lang="zh-CN" altLang="en-US" sz="20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12949" y="1998858"/>
            <a:ext cx="1644196" cy="553869"/>
          </a:xfrm>
          <a:prstGeom prst="rect">
            <a:avLst/>
          </a:prstGeom>
        </p:spPr>
        <p:txBody>
          <a:bodyPr wrap="square" lIns="121791" tIns="60896" rIns="121791" bIns="60896">
            <a:spAutoFit/>
          </a:bodyPr>
          <a:lstStyle/>
          <a:p>
            <a:pPr algn="ctr" defTabSz="1217295"/>
            <a:r>
              <a:rPr lang="zh-CN" altLang="en-US" sz="2800" dirty="0">
                <a:solidFill>
                  <a:prstClr val="white"/>
                </a:solidFill>
                <a:cs typeface="+mn-ea"/>
                <a:sym typeface="+mn-lt"/>
              </a:rPr>
              <a:t>小标题</a:t>
            </a:r>
          </a:p>
        </p:txBody>
      </p:sp>
      <p:sp>
        <p:nvSpPr>
          <p:cNvPr id="38" name="Freeform 338"/>
          <p:cNvSpPr>
            <a:spLocks noEditPoints="1"/>
          </p:cNvSpPr>
          <p:nvPr/>
        </p:nvSpPr>
        <p:spPr bwMode="auto">
          <a:xfrm>
            <a:off x="5840649" y="4375005"/>
            <a:ext cx="512696" cy="435792"/>
          </a:xfrm>
          <a:custGeom>
            <a:avLst/>
            <a:gdLst>
              <a:gd name="T0" fmla="*/ 58 w 76"/>
              <a:gd name="T1" fmla="*/ 2 h 65"/>
              <a:gd name="T2" fmla="*/ 69 w 76"/>
              <a:gd name="T3" fmla="*/ 2 h 65"/>
              <a:gd name="T4" fmla="*/ 76 w 76"/>
              <a:gd name="T5" fmla="*/ 8 h 65"/>
              <a:gd name="T6" fmla="*/ 76 w 76"/>
              <a:gd name="T7" fmla="*/ 62 h 65"/>
              <a:gd name="T8" fmla="*/ 73 w 76"/>
              <a:gd name="T9" fmla="*/ 65 h 65"/>
              <a:gd name="T10" fmla="*/ 12 w 76"/>
              <a:gd name="T11" fmla="*/ 62 h 65"/>
              <a:gd name="T12" fmla="*/ 8 w 76"/>
              <a:gd name="T13" fmla="*/ 58 h 65"/>
              <a:gd name="T14" fmla="*/ 0 w 76"/>
              <a:gd name="T15" fmla="*/ 45 h 65"/>
              <a:gd name="T16" fmla="*/ 10 w 76"/>
              <a:gd name="T17" fmla="*/ 47 h 65"/>
              <a:gd name="T18" fmla="*/ 49 w 76"/>
              <a:gd name="T19" fmla="*/ 47 h 65"/>
              <a:gd name="T20" fmla="*/ 10 w 76"/>
              <a:gd name="T21" fmla="*/ 44 h 65"/>
              <a:gd name="T22" fmla="*/ 10 w 76"/>
              <a:gd name="T23" fmla="*/ 41 h 65"/>
              <a:gd name="T24" fmla="*/ 49 w 76"/>
              <a:gd name="T25" fmla="*/ 39 h 65"/>
              <a:gd name="T26" fmla="*/ 10 w 76"/>
              <a:gd name="T27" fmla="*/ 31 h 65"/>
              <a:gd name="T28" fmla="*/ 49 w 76"/>
              <a:gd name="T29" fmla="*/ 31 h 65"/>
              <a:gd name="T30" fmla="*/ 42 w 76"/>
              <a:gd name="T31" fmla="*/ 23 h 65"/>
              <a:gd name="T32" fmla="*/ 50 w 76"/>
              <a:gd name="T33" fmla="*/ 21 h 65"/>
              <a:gd name="T34" fmla="*/ 45 w 76"/>
              <a:gd name="T35" fmla="*/ 14 h 65"/>
              <a:gd name="T36" fmla="*/ 46 w 76"/>
              <a:gd name="T37" fmla="*/ 12 h 65"/>
              <a:gd name="T38" fmla="*/ 50 w 76"/>
              <a:gd name="T39" fmla="*/ 12 h 65"/>
              <a:gd name="T40" fmla="*/ 42 w 76"/>
              <a:gd name="T41" fmla="*/ 15 h 65"/>
              <a:gd name="T42" fmla="*/ 46 w 76"/>
              <a:gd name="T43" fmla="*/ 21 h 65"/>
              <a:gd name="T44" fmla="*/ 45 w 76"/>
              <a:gd name="T45" fmla="*/ 23 h 65"/>
              <a:gd name="T46" fmla="*/ 18 w 76"/>
              <a:gd name="T47" fmla="*/ 26 h 65"/>
              <a:gd name="T48" fmla="*/ 15 w 76"/>
              <a:gd name="T49" fmla="*/ 17 h 65"/>
              <a:gd name="T50" fmla="*/ 9 w 76"/>
              <a:gd name="T51" fmla="*/ 26 h 65"/>
              <a:gd name="T52" fmla="*/ 15 w 76"/>
              <a:gd name="T53" fmla="*/ 26 h 65"/>
              <a:gd name="T54" fmla="*/ 26 w 76"/>
              <a:gd name="T55" fmla="*/ 24 h 65"/>
              <a:gd name="T56" fmla="*/ 26 w 76"/>
              <a:gd name="T57" fmla="*/ 18 h 65"/>
              <a:gd name="T58" fmla="*/ 23 w 76"/>
              <a:gd name="T59" fmla="*/ 12 h 65"/>
              <a:gd name="T60" fmla="*/ 19 w 76"/>
              <a:gd name="T61" fmla="*/ 10 h 65"/>
              <a:gd name="T62" fmla="*/ 41 w 76"/>
              <a:gd name="T63" fmla="*/ 10 h 65"/>
              <a:gd name="T64" fmla="*/ 36 w 76"/>
              <a:gd name="T65" fmla="*/ 10 h 65"/>
              <a:gd name="T66" fmla="*/ 30 w 76"/>
              <a:gd name="T67" fmla="*/ 10 h 65"/>
              <a:gd name="T68" fmla="*/ 32 w 76"/>
              <a:gd name="T69" fmla="*/ 26 h 65"/>
              <a:gd name="T70" fmla="*/ 39 w 76"/>
              <a:gd name="T71" fmla="*/ 26 h 65"/>
              <a:gd name="T72" fmla="*/ 58 w 76"/>
              <a:gd name="T73" fmla="*/ 44 h 65"/>
              <a:gd name="T74" fmla="*/ 61 w 76"/>
              <a:gd name="T75" fmla="*/ 53 h 65"/>
              <a:gd name="T76" fmla="*/ 63 w 76"/>
              <a:gd name="T77" fmla="*/ 44 h 65"/>
              <a:gd name="T78" fmla="*/ 63 w 76"/>
              <a:gd name="T79" fmla="*/ 8 h 65"/>
              <a:gd name="T80" fmla="*/ 59 w 76"/>
              <a:gd name="T81" fmla="*/ 7 h 65"/>
              <a:gd name="T82" fmla="*/ 68 w 76"/>
              <a:gd name="T83" fmla="*/ 7 h 65"/>
              <a:gd name="T84" fmla="*/ 68 w 76"/>
              <a:gd name="T85" fmla="*/ 8 h 65"/>
              <a:gd name="T86" fmla="*/ 67 w 76"/>
              <a:gd name="T87" fmla="*/ 53 h 65"/>
              <a:gd name="T88" fmla="*/ 62 w 76"/>
              <a:gd name="T89" fmla="*/ 58 h 65"/>
              <a:gd name="T90" fmla="*/ 71 w 76"/>
              <a:gd name="T91" fmla="*/ 59 h 65"/>
              <a:gd name="T92" fmla="*/ 71 w 76"/>
              <a:gd name="T93" fmla="*/ 8 h 65"/>
              <a:gd name="T94" fmla="*/ 69 w 76"/>
              <a:gd name="T95" fmla="*/ 7 h 65"/>
              <a:gd name="T96" fmla="*/ 5 w 76"/>
              <a:gd name="T97" fmla="*/ 5 h 65"/>
              <a:gd name="T98" fmla="*/ 5 w 76"/>
              <a:gd name="T99" fmla="*/ 45 h 65"/>
              <a:gd name="T100" fmla="*/ 54 w 76"/>
              <a:gd name="T101" fmla="*/ 53 h 65"/>
              <a:gd name="T102" fmla="*/ 53 w 76"/>
              <a:gd name="T103" fmla="*/ 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6" h="65">
                <a:moveTo>
                  <a:pt x="2" y="0"/>
                </a:moveTo>
                <a:cubicBezTo>
                  <a:pt x="55" y="0"/>
                  <a:pt x="55" y="0"/>
                  <a:pt x="55" y="0"/>
                </a:cubicBezTo>
                <a:cubicBezTo>
                  <a:pt x="57" y="0"/>
                  <a:pt x="58" y="1"/>
                  <a:pt x="58" y="2"/>
                </a:cubicBezTo>
                <a:cubicBezTo>
                  <a:pt x="58" y="2"/>
                  <a:pt x="59" y="2"/>
                  <a:pt x="59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9" y="2"/>
                  <a:pt x="69" y="2"/>
                </a:cubicBezTo>
                <a:cubicBezTo>
                  <a:pt x="69" y="2"/>
                  <a:pt x="69" y="2"/>
                  <a:pt x="70" y="2"/>
                </a:cubicBezTo>
                <a:cubicBezTo>
                  <a:pt x="71" y="2"/>
                  <a:pt x="73" y="2"/>
                  <a:pt x="74" y="3"/>
                </a:cubicBezTo>
                <a:cubicBezTo>
                  <a:pt x="75" y="5"/>
                  <a:pt x="76" y="6"/>
                  <a:pt x="76" y="8"/>
                </a:cubicBezTo>
                <a:cubicBezTo>
                  <a:pt x="76" y="8"/>
                  <a:pt x="76" y="8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3"/>
                  <a:pt x="75" y="65"/>
                  <a:pt x="73" y="65"/>
                </a:cubicBezTo>
                <a:cubicBezTo>
                  <a:pt x="73" y="65"/>
                  <a:pt x="73" y="64"/>
                  <a:pt x="72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3" y="64"/>
                  <a:pt x="12" y="63"/>
                  <a:pt x="12" y="62"/>
                </a:cubicBezTo>
                <a:cubicBezTo>
                  <a:pt x="12" y="58"/>
                  <a:pt x="12" y="58"/>
                  <a:pt x="12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6" y="57"/>
                  <a:pt x="4" y="56"/>
                  <a:pt x="2" y="54"/>
                </a:cubicBezTo>
                <a:cubicBezTo>
                  <a:pt x="1" y="52"/>
                  <a:pt x="0" y="49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lose/>
                <a:moveTo>
                  <a:pt x="10" y="47"/>
                </a:moveTo>
                <a:cubicBezTo>
                  <a:pt x="10" y="49"/>
                  <a:pt x="10" y="49"/>
                  <a:pt x="10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7"/>
                  <a:pt x="49" y="47"/>
                  <a:pt x="49" y="47"/>
                </a:cubicBezTo>
                <a:cubicBezTo>
                  <a:pt x="10" y="47"/>
                  <a:pt x="10" y="47"/>
                  <a:pt x="10" y="47"/>
                </a:cubicBezTo>
                <a:close/>
                <a:moveTo>
                  <a:pt x="10" y="41"/>
                </a:moveTo>
                <a:cubicBezTo>
                  <a:pt x="10" y="44"/>
                  <a:pt x="10" y="44"/>
                  <a:pt x="10" y="44"/>
                </a:cubicBezTo>
                <a:cubicBezTo>
                  <a:pt x="49" y="44"/>
                  <a:pt x="49" y="44"/>
                  <a:pt x="49" y="44"/>
                </a:cubicBezTo>
                <a:cubicBezTo>
                  <a:pt x="49" y="41"/>
                  <a:pt x="49" y="41"/>
                  <a:pt x="49" y="41"/>
                </a:cubicBezTo>
                <a:cubicBezTo>
                  <a:pt x="10" y="41"/>
                  <a:pt x="10" y="41"/>
                  <a:pt x="10" y="41"/>
                </a:cubicBezTo>
                <a:close/>
                <a:moveTo>
                  <a:pt x="10" y="36"/>
                </a:moveTo>
                <a:cubicBezTo>
                  <a:pt x="10" y="39"/>
                  <a:pt x="10" y="39"/>
                  <a:pt x="10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6"/>
                  <a:pt x="49" y="36"/>
                  <a:pt x="49" y="36"/>
                </a:cubicBezTo>
                <a:cubicBezTo>
                  <a:pt x="10" y="36"/>
                  <a:pt x="10" y="36"/>
                  <a:pt x="10" y="36"/>
                </a:cubicBezTo>
                <a:close/>
                <a:moveTo>
                  <a:pt x="10" y="31"/>
                </a:moveTo>
                <a:cubicBezTo>
                  <a:pt x="10" y="33"/>
                  <a:pt x="10" y="33"/>
                  <a:pt x="10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49" y="31"/>
                  <a:pt x="49" y="31"/>
                  <a:pt x="49" y="31"/>
                </a:cubicBezTo>
                <a:cubicBezTo>
                  <a:pt x="10" y="31"/>
                  <a:pt x="10" y="31"/>
                  <a:pt x="10" y="31"/>
                </a:cubicBezTo>
                <a:close/>
                <a:moveTo>
                  <a:pt x="42" y="20"/>
                </a:moveTo>
                <a:cubicBezTo>
                  <a:pt x="42" y="23"/>
                  <a:pt x="42" y="23"/>
                  <a:pt x="42" y="23"/>
                </a:cubicBezTo>
                <a:cubicBezTo>
                  <a:pt x="42" y="25"/>
                  <a:pt x="43" y="26"/>
                  <a:pt x="46" y="26"/>
                </a:cubicBezTo>
                <a:cubicBezTo>
                  <a:pt x="48" y="26"/>
                  <a:pt x="50" y="25"/>
                  <a:pt x="50" y="23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0"/>
                  <a:pt x="50" y="20"/>
                  <a:pt x="49" y="19"/>
                </a:cubicBezTo>
                <a:cubicBezTo>
                  <a:pt x="49" y="18"/>
                  <a:pt x="48" y="17"/>
                  <a:pt x="46" y="16"/>
                </a:cubicBezTo>
                <a:cubicBezTo>
                  <a:pt x="46" y="15"/>
                  <a:pt x="45" y="14"/>
                  <a:pt x="45" y="14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2"/>
                  <a:pt x="45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5"/>
                  <a:pt x="46" y="15"/>
                  <a:pt x="46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0"/>
                  <a:pt x="48" y="10"/>
                  <a:pt x="46" y="10"/>
                </a:cubicBezTo>
                <a:cubicBezTo>
                  <a:pt x="43" y="10"/>
                  <a:pt x="42" y="11"/>
                  <a:pt x="42" y="13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6"/>
                  <a:pt x="42" y="16"/>
                </a:cubicBezTo>
                <a:cubicBezTo>
                  <a:pt x="43" y="17"/>
                  <a:pt x="44" y="18"/>
                  <a:pt x="45" y="19"/>
                </a:cubicBezTo>
                <a:cubicBezTo>
                  <a:pt x="46" y="20"/>
                  <a:pt x="46" y="21"/>
                  <a:pt x="46" y="21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5" y="24"/>
                  <a:pt x="45" y="24"/>
                  <a:pt x="45" y="23"/>
                </a:cubicBezTo>
                <a:cubicBezTo>
                  <a:pt x="45" y="20"/>
                  <a:pt x="45" y="20"/>
                  <a:pt x="45" y="20"/>
                </a:cubicBezTo>
                <a:cubicBezTo>
                  <a:pt x="42" y="20"/>
                  <a:pt x="42" y="20"/>
                  <a:pt x="42" y="20"/>
                </a:cubicBezTo>
                <a:close/>
                <a:moveTo>
                  <a:pt x="18" y="26"/>
                </a:moveTo>
                <a:cubicBezTo>
                  <a:pt x="18" y="10"/>
                  <a:pt x="18" y="10"/>
                  <a:pt x="18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7"/>
                  <a:pt x="15" y="17"/>
                  <a:pt x="15" y="17"/>
                </a:cubicBezTo>
                <a:cubicBezTo>
                  <a:pt x="13" y="10"/>
                  <a:pt x="13" y="10"/>
                  <a:pt x="13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6"/>
                  <a:pt x="9" y="26"/>
                  <a:pt x="9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17"/>
                  <a:pt x="12" y="17"/>
                  <a:pt x="12" y="17"/>
                </a:cubicBezTo>
                <a:cubicBezTo>
                  <a:pt x="15" y="26"/>
                  <a:pt x="15" y="26"/>
                  <a:pt x="15" y="26"/>
                </a:cubicBezTo>
                <a:cubicBezTo>
                  <a:pt x="18" y="26"/>
                  <a:pt x="18" y="26"/>
                  <a:pt x="18" y="26"/>
                </a:cubicBezTo>
                <a:close/>
                <a:moveTo>
                  <a:pt x="26" y="26"/>
                </a:moveTo>
                <a:cubicBezTo>
                  <a:pt x="26" y="24"/>
                  <a:pt x="26" y="24"/>
                  <a:pt x="26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18"/>
                  <a:pt x="23" y="18"/>
                  <a:pt x="23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6"/>
                  <a:pt x="26" y="16"/>
                  <a:pt x="26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26"/>
                  <a:pt x="19" y="26"/>
                  <a:pt x="19" y="26"/>
                </a:cubicBezTo>
                <a:cubicBezTo>
                  <a:pt x="26" y="26"/>
                  <a:pt x="26" y="26"/>
                  <a:pt x="26" y="26"/>
                </a:cubicBezTo>
                <a:close/>
                <a:moveTo>
                  <a:pt x="41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7" y="17"/>
                  <a:pt x="37" y="17"/>
                  <a:pt x="37" y="17"/>
                </a:cubicBezTo>
                <a:cubicBezTo>
                  <a:pt x="36" y="10"/>
                  <a:pt x="36" y="10"/>
                  <a:pt x="36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1" y="17"/>
                  <a:pt x="31" y="17"/>
                  <a:pt x="31" y="17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9" y="26"/>
                  <a:pt x="29" y="26"/>
                  <a:pt x="29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5" y="26"/>
                  <a:pt x="35" y="26"/>
                  <a:pt x="35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58" y="7"/>
                </a:move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8" y="45"/>
                </a:cubicBezTo>
                <a:cubicBezTo>
                  <a:pt x="58" y="48"/>
                  <a:pt x="58" y="50"/>
                  <a:pt x="59" y="52"/>
                </a:cubicBezTo>
                <a:cubicBezTo>
                  <a:pt x="60" y="52"/>
                  <a:pt x="60" y="53"/>
                  <a:pt x="61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53"/>
                  <a:pt x="62" y="52"/>
                  <a:pt x="62" y="51"/>
                </a:cubicBezTo>
                <a:cubicBezTo>
                  <a:pt x="62" y="50"/>
                  <a:pt x="63" y="47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7"/>
                  <a:pt x="63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8" y="7"/>
                  <a:pt x="58" y="7"/>
                </a:cubicBezTo>
                <a:close/>
                <a:moveTo>
                  <a:pt x="69" y="7"/>
                </a:moveTo>
                <a:cubicBezTo>
                  <a:pt x="69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8"/>
                  <a:pt x="67" y="51"/>
                  <a:pt x="67" y="53"/>
                </a:cubicBezTo>
                <a:cubicBezTo>
                  <a:pt x="66" y="56"/>
                  <a:pt x="64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62" y="58"/>
                  <a:pt x="62" y="58"/>
                  <a:pt x="62" y="58"/>
                </a:cubicBezTo>
                <a:cubicBezTo>
                  <a:pt x="17" y="58"/>
                  <a:pt x="17" y="58"/>
                  <a:pt x="17" y="58"/>
                </a:cubicBezTo>
                <a:cubicBezTo>
                  <a:pt x="17" y="59"/>
                  <a:pt x="17" y="59"/>
                  <a:pt x="17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8"/>
                  <a:pt x="71" y="7"/>
                  <a:pt x="70" y="7"/>
                </a:cubicBezTo>
                <a:cubicBezTo>
                  <a:pt x="70" y="7"/>
                  <a:pt x="70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lose/>
                <a:moveTo>
                  <a:pt x="53" y="5"/>
                </a:moveTo>
                <a:cubicBezTo>
                  <a:pt x="5" y="5"/>
                  <a:pt x="5" y="5"/>
                  <a:pt x="5" y="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8"/>
                  <a:pt x="5" y="50"/>
                  <a:pt x="6" y="51"/>
                </a:cubicBezTo>
                <a:cubicBezTo>
                  <a:pt x="7" y="52"/>
                  <a:pt x="8" y="52"/>
                  <a:pt x="9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1"/>
                  <a:pt x="53" y="48"/>
                  <a:pt x="53" y="44"/>
                </a:cubicBezTo>
                <a:cubicBezTo>
                  <a:pt x="53" y="44"/>
                  <a:pt x="53" y="44"/>
                  <a:pt x="53" y="44"/>
                </a:cubicBezTo>
                <a:lnTo>
                  <a:pt x="53" y="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 sz="16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9" name="Freeform 373"/>
          <p:cNvSpPr>
            <a:spLocks noEditPoints="1"/>
          </p:cNvSpPr>
          <p:nvPr/>
        </p:nvSpPr>
        <p:spPr bwMode="auto">
          <a:xfrm>
            <a:off x="3331796" y="2238638"/>
            <a:ext cx="458581" cy="464278"/>
          </a:xfrm>
          <a:custGeom>
            <a:avLst/>
            <a:gdLst>
              <a:gd name="T0" fmla="*/ 65 w 68"/>
              <a:gd name="T1" fmla="*/ 29 h 69"/>
              <a:gd name="T2" fmla="*/ 68 w 68"/>
              <a:gd name="T3" fmla="*/ 34 h 69"/>
              <a:gd name="T4" fmla="*/ 68 w 68"/>
              <a:gd name="T5" fmla="*/ 63 h 69"/>
              <a:gd name="T6" fmla="*/ 61 w 68"/>
              <a:gd name="T7" fmla="*/ 69 h 69"/>
              <a:gd name="T8" fmla="*/ 7 w 68"/>
              <a:gd name="T9" fmla="*/ 69 h 69"/>
              <a:gd name="T10" fmla="*/ 0 w 68"/>
              <a:gd name="T11" fmla="*/ 63 h 69"/>
              <a:gd name="T12" fmla="*/ 0 w 68"/>
              <a:gd name="T13" fmla="*/ 34 h 69"/>
              <a:gd name="T14" fmla="*/ 2 w 68"/>
              <a:gd name="T15" fmla="*/ 30 h 69"/>
              <a:gd name="T16" fmla="*/ 2 w 68"/>
              <a:gd name="T17" fmla="*/ 30 h 69"/>
              <a:gd name="T18" fmla="*/ 2 w 68"/>
              <a:gd name="T19" fmla="*/ 30 h 69"/>
              <a:gd name="T20" fmla="*/ 2 w 68"/>
              <a:gd name="T21" fmla="*/ 29 h 69"/>
              <a:gd name="T22" fmla="*/ 30 w 68"/>
              <a:gd name="T23" fmla="*/ 2 h 69"/>
              <a:gd name="T24" fmla="*/ 38 w 68"/>
              <a:gd name="T25" fmla="*/ 2 h 69"/>
              <a:gd name="T26" fmla="*/ 65 w 68"/>
              <a:gd name="T27" fmla="*/ 29 h 69"/>
              <a:gd name="T28" fmla="*/ 12 w 68"/>
              <a:gd name="T29" fmla="*/ 22 h 69"/>
              <a:gd name="T30" fmla="*/ 12 w 68"/>
              <a:gd name="T31" fmla="*/ 39 h 69"/>
              <a:gd name="T32" fmla="*/ 34 w 68"/>
              <a:gd name="T33" fmla="*/ 56 h 69"/>
              <a:gd name="T34" fmla="*/ 55 w 68"/>
              <a:gd name="T35" fmla="*/ 40 h 69"/>
              <a:gd name="T36" fmla="*/ 55 w 68"/>
              <a:gd name="T37" fmla="*/ 22 h 69"/>
              <a:gd name="T38" fmla="*/ 12 w 68"/>
              <a:gd name="T39" fmla="*/ 22 h 69"/>
              <a:gd name="T40" fmla="*/ 19 w 68"/>
              <a:gd name="T41" fmla="*/ 26 h 69"/>
              <a:gd name="T42" fmla="*/ 19 w 68"/>
              <a:gd name="T43" fmla="*/ 29 h 69"/>
              <a:gd name="T44" fmla="*/ 48 w 68"/>
              <a:gd name="T45" fmla="*/ 29 h 69"/>
              <a:gd name="T46" fmla="*/ 48 w 68"/>
              <a:gd name="T47" fmla="*/ 26 h 69"/>
              <a:gd name="T48" fmla="*/ 19 w 68"/>
              <a:gd name="T49" fmla="*/ 26 h 69"/>
              <a:gd name="T50" fmla="*/ 19 w 68"/>
              <a:gd name="T51" fmla="*/ 38 h 69"/>
              <a:gd name="T52" fmla="*/ 19 w 68"/>
              <a:gd name="T53" fmla="*/ 41 h 69"/>
              <a:gd name="T54" fmla="*/ 48 w 68"/>
              <a:gd name="T55" fmla="*/ 41 h 69"/>
              <a:gd name="T56" fmla="*/ 48 w 68"/>
              <a:gd name="T57" fmla="*/ 38 h 69"/>
              <a:gd name="T58" fmla="*/ 19 w 68"/>
              <a:gd name="T59" fmla="*/ 38 h 69"/>
              <a:gd name="T60" fmla="*/ 19 w 68"/>
              <a:gd name="T61" fmla="*/ 32 h 69"/>
              <a:gd name="T62" fmla="*/ 19 w 68"/>
              <a:gd name="T63" fmla="*/ 35 h 69"/>
              <a:gd name="T64" fmla="*/ 48 w 68"/>
              <a:gd name="T65" fmla="*/ 35 h 69"/>
              <a:gd name="T66" fmla="*/ 48 w 68"/>
              <a:gd name="T67" fmla="*/ 32 h 69"/>
              <a:gd name="T68" fmla="*/ 19 w 68"/>
              <a:gd name="T69" fmla="*/ 32 h 69"/>
              <a:gd name="T70" fmla="*/ 8 w 68"/>
              <a:gd name="T71" fmla="*/ 65 h 69"/>
              <a:gd name="T72" fmla="*/ 21 w 68"/>
              <a:gd name="T73" fmla="*/ 52 h 69"/>
              <a:gd name="T74" fmla="*/ 21 w 68"/>
              <a:gd name="T75" fmla="*/ 50 h 69"/>
              <a:gd name="T76" fmla="*/ 19 w 68"/>
              <a:gd name="T77" fmla="*/ 50 h 69"/>
              <a:gd name="T78" fmla="*/ 6 w 68"/>
              <a:gd name="T79" fmla="*/ 63 h 69"/>
              <a:gd name="T80" fmla="*/ 6 w 68"/>
              <a:gd name="T81" fmla="*/ 65 h 69"/>
              <a:gd name="T82" fmla="*/ 8 w 68"/>
              <a:gd name="T83" fmla="*/ 65 h 69"/>
              <a:gd name="T84" fmla="*/ 63 w 68"/>
              <a:gd name="T85" fmla="*/ 63 h 69"/>
              <a:gd name="T86" fmla="*/ 50 w 68"/>
              <a:gd name="T87" fmla="*/ 50 h 69"/>
              <a:gd name="T88" fmla="*/ 48 w 68"/>
              <a:gd name="T89" fmla="*/ 50 h 69"/>
              <a:gd name="T90" fmla="*/ 48 w 68"/>
              <a:gd name="T91" fmla="*/ 52 h 69"/>
              <a:gd name="T92" fmla="*/ 61 w 68"/>
              <a:gd name="T93" fmla="*/ 65 h 69"/>
              <a:gd name="T94" fmla="*/ 64 w 68"/>
              <a:gd name="T95" fmla="*/ 65 h 69"/>
              <a:gd name="T96" fmla="*/ 63 w 68"/>
              <a:gd name="T97" fmla="*/ 63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" h="69">
                <a:moveTo>
                  <a:pt x="65" y="29"/>
                </a:moveTo>
                <a:cubicBezTo>
                  <a:pt x="67" y="30"/>
                  <a:pt x="68" y="32"/>
                  <a:pt x="68" y="34"/>
                </a:cubicBezTo>
                <a:cubicBezTo>
                  <a:pt x="68" y="63"/>
                  <a:pt x="68" y="63"/>
                  <a:pt x="68" y="63"/>
                </a:cubicBezTo>
                <a:cubicBezTo>
                  <a:pt x="68" y="66"/>
                  <a:pt x="65" y="69"/>
                  <a:pt x="61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3" y="69"/>
                  <a:pt x="0" y="66"/>
                  <a:pt x="0" y="63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3"/>
                  <a:pt x="1" y="31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30" y="2"/>
                  <a:pt x="30" y="2"/>
                  <a:pt x="30" y="2"/>
                </a:cubicBezTo>
                <a:cubicBezTo>
                  <a:pt x="33" y="0"/>
                  <a:pt x="35" y="0"/>
                  <a:pt x="38" y="2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12" y="22"/>
                </a:moveTo>
                <a:cubicBezTo>
                  <a:pt x="12" y="39"/>
                  <a:pt x="12" y="39"/>
                  <a:pt x="12" y="39"/>
                </a:cubicBezTo>
                <a:cubicBezTo>
                  <a:pt x="34" y="56"/>
                  <a:pt x="34" y="56"/>
                  <a:pt x="34" y="56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22"/>
                  <a:pt x="55" y="22"/>
                  <a:pt x="55" y="22"/>
                </a:cubicBezTo>
                <a:cubicBezTo>
                  <a:pt x="12" y="22"/>
                  <a:pt x="12" y="22"/>
                  <a:pt x="12" y="22"/>
                </a:cubicBezTo>
                <a:close/>
                <a:moveTo>
                  <a:pt x="19" y="26"/>
                </a:moveTo>
                <a:cubicBezTo>
                  <a:pt x="19" y="29"/>
                  <a:pt x="19" y="29"/>
                  <a:pt x="1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6"/>
                  <a:pt x="48" y="26"/>
                  <a:pt x="48" y="26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19" y="38"/>
                </a:moveTo>
                <a:cubicBezTo>
                  <a:pt x="19" y="41"/>
                  <a:pt x="19" y="41"/>
                  <a:pt x="19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38"/>
                  <a:pt x="48" y="38"/>
                  <a:pt x="48" y="38"/>
                </a:cubicBezTo>
                <a:cubicBezTo>
                  <a:pt x="19" y="38"/>
                  <a:pt x="19" y="38"/>
                  <a:pt x="19" y="38"/>
                </a:cubicBezTo>
                <a:close/>
                <a:moveTo>
                  <a:pt x="19" y="32"/>
                </a:moveTo>
                <a:cubicBezTo>
                  <a:pt x="19" y="35"/>
                  <a:pt x="19" y="35"/>
                  <a:pt x="19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19" y="32"/>
                  <a:pt x="19" y="32"/>
                  <a:pt x="19" y="32"/>
                </a:cubicBezTo>
                <a:close/>
                <a:moveTo>
                  <a:pt x="8" y="65"/>
                </a:moveTo>
                <a:cubicBezTo>
                  <a:pt x="21" y="52"/>
                  <a:pt x="21" y="52"/>
                  <a:pt x="21" y="52"/>
                </a:cubicBezTo>
                <a:cubicBezTo>
                  <a:pt x="22" y="52"/>
                  <a:pt x="22" y="51"/>
                  <a:pt x="21" y="50"/>
                </a:cubicBezTo>
                <a:cubicBezTo>
                  <a:pt x="21" y="49"/>
                  <a:pt x="20" y="49"/>
                  <a:pt x="19" y="50"/>
                </a:cubicBezTo>
                <a:cubicBezTo>
                  <a:pt x="6" y="63"/>
                  <a:pt x="6" y="63"/>
                  <a:pt x="6" y="63"/>
                </a:cubicBezTo>
                <a:cubicBezTo>
                  <a:pt x="5" y="64"/>
                  <a:pt x="5" y="64"/>
                  <a:pt x="6" y="65"/>
                </a:cubicBezTo>
                <a:cubicBezTo>
                  <a:pt x="6" y="66"/>
                  <a:pt x="7" y="66"/>
                  <a:pt x="8" y="65"/>
                </a:cubicBezTo>
                <a:close/>
                <a:moveTo>
                  <a:pt x="63" y="63"/>
                </a:moveTo>
                <a:cubicBezTo>
                  <a:pt x="50" y="50"/>
                  <a:pt x="50" y="50"/>
                  <a:pt x="50" y="50"/>
                </a:cubicBezTo>
                <a:cubicBezTo>
                  <a:pt x="49" y="49"/>
                  <a:pt x="48" y="49"/>
                  <a:pt x="48" y="50"/>
                </a:cubicBezTo>
                <a:cubicBezTo>
                  <a:pt x="47" y="51"/>
                  <a:pt x="47" y="52"/>
                  <a:pt x="48" y="52"/>
                </a:cubicBezTo>
                <a:cubicBezTo>
                  <a:pt x="61" y="65"/>
                  <a:pt x="61" y="65"/>
                  <a:pt x="61" y="65"/>
                </a:cubicBezTo>
                <a:cubicBezTo>
                  <a:pt x="62" y="66"/>
                  <a:pt x="63" y="66"/>
                  <a:pt x="64" y="65"/>
                </a:cubicBezTo>
                <a:cubicBezTo>
                  <a:pt x="64" y="64"/>
                  <a:pt x="64" y="64"/>
                  <a:pt x="63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 sz="16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0" name="Freeform 447"/>
          <p:cNvSpPr>
            <a:spLocks noEditPoints="1"/>
          </p:cNvSpPr>
          <p:nvPr/>
        </p:nvSpPr>
        <p:spPr bwMode="auto">
          <a:xfrm>
            <a:off x="7455427" y="3614190"/>
            <a:ext cx="384525" cy="518392"/>
          </a:xfrm>
          <a:custGeom>
            <a:avLst/>
            <a:gdLst>
              <a:gd name="T0" fmla="*/ 10 w 57"/>
              <a:gd name="T1" fmla="*/ 24 h 77"/>
              <a:gd name="T2" fmla="*/ 26 w 57"/>
              <a:gd name="T3" fmla="*/ 53 h 77"/>
              <a:gd name="T4" fmla="*/ 55 w 57"/>
              <a:gd name="T5" fmla="*/ 38 h 77"/>
              <a:gd name="T6" fmla="*/ 40 w 57"/>
              <a:gd name="T7" fmla="*/ 9 h 77"/>
              <a:gd name="T8" fmla="*/ 23 w 57"/>
              <a:gd name="T9" fmla="*/ 46 h 77"/>
              <a:gd name="T10" fmla="*/ 32 w 57"/>
              <a:gd name="T11" fmla="*/ 49 h 77"/>
              <a:gd name="T12" fmla="*/ 23 w 57"/>
              <a:gd name="T13" fmla="*/ 46 h 77"/>
              <a:gd name="T14" fmla="*/ 38 w 57"/>
              <a:gd name="T15" fmla="*/ 42 h 77"/>
              <a:gd name="T16" fmla="*/ 43 w 57"/>
              <a:gd name="T17" fmla="*/ 41 h 77"/>
              <a:gd name="T18" fmla="*/ 35 w 57"/>
              <a:gd name="T19" fmla="*/ 45 h 77"/>
              <a:gd name="T20" fmla="*/ 47 w 57"/>
              <a:gd name="T21" fmla="*/ 36 h 77"/>
              <a:gd name="T22" fmla="*/ 50 w 57"/>
              <a:gd name="T23" fmla="*/ 36 h 77"/>
              <a:gd name="T24" fmla="*/ 47 w 57"/>
              <a:gd name="T25" fmla="*/ 36 h 77"/>
              <a:gd name="T26" fmla="*/ 37 w 57"/>
              <a:gd name="T27" fmla="*/ 16 h 77"/>
              <a:gd name="T28" fmla="*/ 38 w 57"/>
              <a:gd name="T29" fmla="*/ 14 h 77"/>
              <a:gd name="T30" fmla="*/ 32 w 57"/>
              <a:gd name="T31" fmla="*/ 18 h 77"/>
              <a:gd name="T32" fmla="*/ 23 w 57"/>
              <a:gd name="T33" fmla="*/ 23 h 77"/>
              <a:gd name="T34" fmla="*/ 24 w 57"/>
              <a:gd name="T35" fmla="*/ 15 h 77"/>
              <a:gd name="T36" fmla="*/ 32 w 57"/>
              <a:gd name="T37" fmla="*/ 18 h 77"/>
              <a:gd name="T38" fmla="*/ 15 w 57"/>
              <a:gd name="T39" fmla="*/ 30 h 77"/>
              <a:gd name="T40" fmla="*/ 17 w 57"/>
              <a:gd name="T41" fmla="*/ 22 h 77"/>
              <a:gd name="T42" fmla="*/ 23 w 57"/>
              <a:gd name="T43" fmla="*/ 41 h 77"/>
              <a:gd name="T44" fmla="*/ 19 w 57"/>
              <a:gd name="T45" fmla="*/ 33 h 77"/>
              <a:gd name="T46" fmla="*/ 22 w 57"/>
              <a:gd name="T47" fmla="*/ 37 h 77"/>
              <a:gd name="T48" fmla="*/ 23 w 57"/>
              <a:gd name="T49" fmla="*/ 41 h 77"/>
              <a:gd name="T50" fmla="*/ 29 w 57"/>
              <a:gd name="T51" fmla="*/ 25 h 77"/>
              <a:gd name="T52" fmla="*/ 39 w 57"/>
              <a:gd name="T53" fmla="*/ 28 h 77"/>
              <a:gd name="T54" fmla="*/ 36 w 57"/>
              <a:gd name="T55" fmla="*/ 37 h 77"/>
              <a:gd name="T56" fmla="*/ 27 w 57"/>
              <a:gd name="T57" fmla="*/ 34 h 77"/>
              <a:gd name="T58" fmla="*/ 41 w 57"/>
              <a:gd name="T59" fmla="*/ 21 h 77"/>
              <a:gd name="T60" fmla="*/ 49 w 57"/>
              <a:gd name="T61" fmla="*/ 23 h 77"/>
              <a:gd name="T62" fmla="*/ 46 w 57"/>
              <a:gd name="T63" fmla="*/ 30 h 77"/>
              <a:gd name="T64" fmla="*/ 41 w 57"/>
              <a:gd name="T65" fmla="*/ 21 h 77"/>
              <a:gd name="T66" fmla="*/ 49 w 57"/>
              <a:gd name="T67" fmla="*/ 77 h 77"/>
              <a:gd name="T68" fmla="*/ 21 w 57"/>
              <a:gd name="T69" fmla="*/ 71 h 77"/>
              <a:gd name="T70" fmla="*/ 30 w 57"/>
              <a:gd name="T71" fmla="*/ 64 h 77"/>
              <a:gd name="T72" fmla="*/ 0 w 57"/>
              <a:gd name="T73" fmla="*/ 31 h 77"/>
              <a:gd name="T74" fmla="*/ 22 w 57"/>
              <a:gd name="T75" fmla="*/ 0 h 77"/>
              <a:gd name="T76" fmla="*/ 14 w 57"/>
              <a:gd name="T77" fmla="*/ 13 h 77"/>
              <a:gd name="T78" fmla="*/ 14 w 57"/>
              <a:gd name="T79" fmla="*/ 50 h 77"/>
              <a:gd name="T80" fmla="*/ 49 w 57"/>
              <a:gd name="T81" fmla="*/ 51 h 77"/>
              <a:gd name="T82" fmla="*/ 38 w 57"/>
              <a:gd name="T83" fmla="*/ 63 h 77"/>
              <a:gd name="T84" fmla="*/ 49 w 57"/>
              <a:gd name="T85" fmla="*/ 71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7" h="77">
                <a:moveTo>
                  <a:pt x="22" y="10"/>
                </a:moveTo>
                <a:cubicBezTo>
                  <a:pt x="16" y="13"/>
                  <a:pt x="12" y="18"/>
                  <a:pt x="10" y="24"/>
                </a:cubicBezTo>
                <a:cubicBezTo>
                  <a:pt x="9" y="30"/>
                  <a:pt x="9" y="36"/>
                  <a:pt x="12" y="42"/>
                </a:cubicBezTo>
                <a:cubicBezTo>
                  <a:pt x="15" y="47"/>
                  <a:pt x="20" y="51"/>
                  <a:pt x="26" y="53"/>
                </a:cubicBezTo>
                <a:cubicBezTo>
                  <a:pt x="31" y="55"/>
                  <a:pt x="38" y="55"/>
                  <a:pt x="43" y="52"/>
                </a:cubicBezTo>
                <a:cubicBezTo>
                  <a:pt x="49" y="49"/>
                  <a:pt x="53" y="44"/>
                  <a:pt x="55" y="38"/>
                </a:cubicBezTo>
                <a:cubicBezTo>
                  <a:pt x="57" y="32"/>
                  <a:pt x="56" y="26"/>
                  <a:pt x="53" y="20"/>
                </a:cubicBezTo>
                <a:cubicBezTo>
                  <a:pt x="50" y="14"/>
                  <a:pt x="45" y="11"/>
                  <a:pt x="40" y="9"/>
                </a:cubicBezTo>
                <a:cubicBezTo>
                  <a:pt x="34" y="7"/>
                  <a:pt x="28" y="7"/>
                  <a:pt x="22" y="10"/>
                </a:cubicBezTo>
                <a:close/>
                <a:moveTo>
                  <a:pt x="23" y="46"/>
                </a:moveTo>
                <a:cubicBezTo>
                  <a:pt x="25" y="46"/>
                  <a:pt x="26" y="46"/>
                  <a:pt x="28" y="46"/>
                </a:cubicBezTo>
                <a:cubicBezTo>
                  <a:pt x="29" y="47"/>
                  <a:pt x="31" y="48"/>
                  <a:pt x="32" y="49"/>
                </a:cubicBezTo>
                <a:cubicBezTo>
                  <a:pt x="30" y="49"/>
                  <a:pt x="29" y="49"/>
                  <a:pt x="27" y="48"/>
                </a:cubicBezTo>
                <a:cubicBezTo>
                  <a:pt x="26" y="48"/>
                  <a:pt x="24" y="47"/>
                  <a:pt x="23" y="46"/>
                </a:cubicBezTo>
                <a:close/>
                <a:moveTo>
                  <a:pt x="34" y="44"/>
                </a:moveTo>
                <a:cubicBezTo>
                  <a:pt x="35" y="43"/>
                  <a:pt x="37" y="43"/>
                  <a:pt x="38" y="42"/>
                </a:cubicBezTo>
                <a:cubicBezTo>
                  <a:pt x="40" y="41"/>
                  <a:pt x="41" y="40"/>
                  <a:pt x="43" y="39"/>
                </a:cubicBezTo>
                <a:cubicBezTo>
                  <a:pt x="43" y="40"/>
                  <a:pt x="43" y="40"/>
                  <a:pt x="43" y="41"/>
                </a:cubicBezTo>
                <a:cubicBezTo>
                  <a:pt x="43" y="44"/>
                  <a:pt x="42" y="46"/>
                  <a:pt x="41" y="47"/>
                </a:cubicBezTo>
                <a:cubicBezTo>
                  <a:pt x="40" y="48"/>
                  <a:pt x="38" y="47"/>
                  <a:pt x="35" y="45"/>
                </a:cubicBezTo>
                <a:cubicBezTo>
                  <a:pt x="35" y="45"/>
                  <a:pt x="34" y="44"/>
                  <a:pt x="34" y="44"/>
                </a:cubicBezTo>
                <a:close/>
                <a:moveTo>
                  <a:pt x="47" y="36"/>
                </a:moveTo>
                <a:cubicBezTo>
                  <a:pt x="49" y="34"/>
                  <a:pt x="50" y="33"/>
                  <a:pt x="51" y="32"/>
                </a:cubicBezTo>
                <a:cubicBezTo>
                  <a:pt x="51" y="33"/>
                  <a:pt x="50" y="35"/>
                  <a:pt x="50" y="36"/>
                </a:cubicBezTo>
                <a:cubicBezTo>
                  <a:pt x="49" y="38"/>
                  <a:pt x="49" y="39"/>
                  <a:pt x="48" y="40"/>
                </a:cubicBezTo>
                <a:cubicBezTo>
                  <a:pt x="48" y="39"/>
                  <a:pt x="48" y="37"/>
                  <a:pt x="47" y="36"/>
                </a:cubicBezTo>
                <a:close/>
                <a:moveTo>
                  <a:pt x="42" y="16"/>
                </a:moveTo>
                <a:cubicBezTo>
                  <a:pt x="41" y="16"/>
                  <a:pt x="39" y="16"/>
                  <a:pt x="37" y="16"/>
                </a:cubicBezTo>
                <a:cubicBezTo>
                  <a:pt x="36" y="15"/>
                  <a:pt x="35" y="14"/>
                  <a:pt x="34" y="13"/>
                </a:cubicBezTo>
                <a:cubicBezTo>
                  <a:pt x="35" y="13"/>
                  <a:pt x="37" y="13"/>
                  <a:pt x="38" y="14"/>
                </a:cubicBezTo>
                <a:cubicBezTo>
                  <a:pt x="39" y="14"/>
                  <a:pt x="41" y="15"/>
                  <a:pt x="42" y="16"/>
                </a:cubicBezTo>
                <a:close/>
                <a:moveTo>
                  <a:pt x="32" y="18"/>
                </a:moveTo>
                <a:cubicBezTo>
                  <a:pt x="30" y="19"/>
                  <a:pt x="29" y="19"/>
                  <a:pt x="27" y="20"/>
                </a:cubicBezTo>
                <a:cubicBezTo>
                  <a:pt x="25" y="21"/>
                  <a:pt x="24" y="22"/>
                  <a:pt x="23" y="23"/>
                </a:cubicBezTo>
                <a:cubicBezTo>
                  <a:pt x="23" y="22"/>
                  <a:pt x="23" y="22"/>
                  <a:pt x="23" y="21"/>
                </a:cubicBezTo>
                <a:cubicBezTo>
                  <a:pt x="22" y="18"/>
                  <a:pt x="23" y="16"/>
                  <a:pt x="24" y="15"/>
                </a:cubicBezTo>
                <a:cubicBezTo>
                  <a:pt x="26" y="14"/>
                  <a:pt x="28" y="15"/>
                  <a:pt x="30" y="17"/>
                </a:cubicBezTo>
                <a:cubicBezTo>
                  <a:pt x="31" y="17"/>
                  <a:pt x="31" y="18"/>
                  <a:pt x="32" y="18"/>
                </a:cubicBezTo>
                <a:close/>
                <a:moveTo>
                  <a:pt x="18" y="26"/>
                </a:moveTo>
                <a:cubicBezTo>
                  <a:pt x="17" y="28"/>
                  <a:pt x="16" y="29"/>
                  <a:pt x="15" y="30"/>
                </a:cubicBezTo>
                <a:cubicBezTo>
                  <a:pt x="15" y="29"/>
                  <a:pt x="15" y="27"/>
                  <a:pt x="15" y="26"/>
                </a:cubicBezTo>
                <a:cubicBezTo>
                  <a:pt x="16" y="24"/>
                  <a:pt x="17" y="23"/>
                  <a:pt x="17" y="22"/>
                </a:cubicBezTo>
                <a:cubicBezTo>
                  <a:pt x="17" y="23"/>
                  <a:pt x="18" y="25"/>
                  <a:pt x="18" y="26"/>
                </a:cubicBezTo>
                <a:close/>
                <a:moveTo>
                  <a:pt x="23" y="41"/>
                </a:moveTo>
                <a:cubicBezTo>
                  <a:pt x="20" y="41"/>
                  <a:pt x="17" y="41"/>
                  <a:pt x="17" y="39"/>
                </a:cubicBezTo>
                <a:cubicBezTo>
                  <a:pt x="16" y="38"/>
                  <a:pt x="17" y="36"/>
                  <a:pt x="19" y="33"/>
                </a:cubicBezTo>
                <a:cubicBezTo>
                  <a:pt x="19" y="33"/>
                  <a:pt x="19" y="32"/>
                  <a:pt x="20" y="32"/>
                </a:cubicBezTo>
                <a:cubicBezTo>
                  <a:pt x="20" y="34"/>
                  <a:pt x="21" y="35"/>
                  <a:pt x="22" y="37"/>
                </a:cubicBezTo>
                <a:cubicBezTo>
                  <a:pt x="23" y="38"/>
                  <a:pt x="24" y="40"/>
                  <a:pt x="24" y="41"/>
                </a:cubicBezTo>
                <a:cubicBezTo>
                  <a:pt x="24" y="41"/>
                  <a:pt x="23" y="41"/>
                  <a:pt x="23" y="41"/>
                </a:cubicBezTo>
                <a:close/>
                <a:moveTo>
                  <a:pt x="24" y="28"/>
                </a:moveTo>
                <a:cubicBezTo>
                  <a:pt x="26" y="27"/>
                  <a:pt x="27" y="26"/>
                  <a:pt x="29" y="25"/>
                </a:cubicBezTo>
                <a:cubicBezTo>
                  <a:pt x="31" y="24"/>
                  <a:pt x="33" y="23"/>
                  <a:pt x="35" y="22"/>
                </a:cubicBezTo>
                <a:cubicBezTo>
                  <a:pt x="37" y="24"/>
                  <a:pt x="38" y="26"/>
                  <a:pt x="39" y="28"/>
                </a:cubicBezTo>
                <a:cubicBezTo>
                  <a:pt x="40" y="30"/>
                  <a:pt x="41" y="32"/>
                  <a:pt x="41" y="34"/>
                </a:cubicBezTo>
                <a:cubicBezTo>
                  <a:pt x="40" y="35"/>
                  <a:pt x="38" y="36"/>
                  <a:pt x="36" y="37"/>
                </a:cubicBezTo>
                <a:cubicBezTo>
                  <a:pt x="34" y="38"/>
                  <a:pt x="32" y="39"/>
                  <a:pt x="30" y="40"/>
                </a:cubicBezTo>
                <a:cubicBezTo>
                  <a:pt x="29" y="38"/>
                  <a:pt x="28" y="36"/>
                  <a:pt x="27" y="34"/>
                </a:cubicBezTo>
                <a:cubicBezTo>
                  <a:pt x="25" y="32"/>
                  <a:pt x="25" y="30"/>
                  <a:pt x="24" y="28"/>
                </a:cubicBezTo>
                <a:close/>
                <a:moveTo>
                  <a:pt x="41" y="21"/>
                </a:moveTo>
                <a:cubicBezTo>
                  <a:pt x="41" y="21"/>
                  <a:pt x="42" y="21"/>
                  <a:pt x="43" y="21"/>
                </a:cubicBezTo>
                <a:cubicBezTo>
                  <a:pt x="46" y="21"/>
                  <a:pt x="48" y="21"/>
                  <a:pt x="49" y="23"/>
                </a:cubicBezTo>
                <a:cubicBezTo>
                  <a:pt x="49" y="24"/>
                  <a:pt x="49" y="26"/>
                  <a:pt x="47" y="29"/>
                </a:cubicBezTo>
                <a:cubicBezTo>
                  <a:pt x="46" y="29"/>
                  <a:pt x="46" y="29"/>
                  <a:pt x="46" y="30"/>
                </a:cubicBezTo>
                <a:cubicBezTo>
                  <a:pt x="45" y="28"/>
                  <a:pt x="44" y="27"/>
                  <a:pt x="43" y="25"/>
                </a:cubicBezTo>
                <a:cubicBezTo>
                  <a:pt x="43" y="24"/>
                  <a:pt x="42" y="22"/>
                  <a:pt x="41" y="21"/>
                </a:cubicBezTo>
                <a:close/>
                <a:moveTo>
                  <a:pt x="49" y="71"/>
                </a:moveTo>
                <a:cubicBezTo>
                  <a:pt x="49" y="77"/>
                  <a:pt x="49" y="77"/>
                  <a:pt x="49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1"/>
                  <a:pt x="21" y="71"/>
                  <a:pt x="21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64"/>
                  <a:pt x="30" y="64"/>
                  <a:pt x="30" y="64"/>
                </a:cubicBezTo>
                <a:cubicBezTo>
                  <a:pt x="22" y="63"/>
                  <a:pt x="15" y="60"/>
                  <a:pt x="9" y="54"/>
                </a:cubicBezTo>
                <a:cubicBezTo>
                  <a:pt x="3" y="48"/>
                  <a:pt x="0" y="40"/>
                  <a:pt x="0" y="31"/>
                </a:cubicBezTo>
                <a:cubicBezTo>
                  <a:pt x="0" y="22"/>
                  <a:pt x="3" y="14"/>
                  <a:pt x="9" y="8"/>
                </a:cubicBezTo>
                <a:cubicBezTo>
                  <a:pt x="13" y="4"/>
                  <a:pt x="17" y="2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1" y="7"/>
                  <a:pt x="17" y="9"/>
                  <a:pt x="14" y="13"/>
                </a:cubicBezTo>
                <a:cubicBezTo>
                  <a:pt x="9" y="17"/>
                  <a:pt x="6" y="24"/>
                  <a:pt x="6" y="31"/>
                </a:cubicBezTo>
                <a:cubicBezTo>
                  <a:pt x="6" y="38"/>
                  <a:pt x="9" y="45"/>
                  <a:pt x="14" y="50"/>
                </a:cubicBezTo>
                <a:cubicBezTo>
                  <a:pt x="19" y="54"/>
                  <a:pt x="25" y="57"/>
                  <a:pt x="33" y="57"/>
                </a:cubicBezTo>
                <a:cubicBezTo>
                  <a:pt x="39" y="57"/>
                  <a:pt x="45" y="55"/>
                  <a:pt x="49" y="51"/>
                </a:cubicBezTo>
                <a:cubicBezTo>
                  <a:pt x="52" y="57"/>
                  <a:pt x="52" y="57"/>
                  <a:pt x="52" y="57"/>
                </a:cubicBezTo>
                <a:cubicBezTo>
                  <a:pt x="48" y="60"/>
                  <a:pt x="43" y="62"/>
                  <a:pt x="38" y="63"/>
                </a:cubicBezTo>
                <a:cubicBezTo>
                  <a:pt x="38" y="71"/>
                  <a:pt x="38" y="71"/>
                  <a:pt x="38" y="71"/>
                </a:cubicBezTo>
                <a:lnTo>
                  <a:pt x="49" y="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 sz="16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1" name="Freeform 454"/>
          <p:cNvSpPr>
            <a:spLocks noEditPoints="1"/>
          </p:cNvSpPr>
          <p:nvPr/>
        </p:nvSpPr>
        <p:spPr bwMode="auto">
          <a:xfrm>
            <a:off x="8384540" y="2222078"/>
            <a:ext cx="492760" cy="498456"/>
          </a:xfrm>
          <a:custGeom>
            <a:avLst/>
            <a:gdLst>
              <a:gd name="T0" fmla="*/ 33 w 73"/>
              <a:gd name="T1" fmla="*/ 12 h 74"/>
              <a:gd name="T2" fmla="*/ 55 w 73"/>
              <a:gd name="T3" fmla="*/ 18 h 74"/>
              <a:gd name="T4" fmla="*/ 66 w 73"/>
              <a:gd name="T5" fmla="*/ 38 h 74"/>
              <a:gd name="T6" fmla="*/ 60 w 73"/>
              <a:gd name="T7" fmla="*/ 59 h 74"/>
              <a:gd name="T8" fmla="*/ 62 w 73"/>
              <a:gd name="T9" fmla="*/ 74 h 74"/>
              <a:gd name="T10" fmla="*/ 58 w 73"/>
              <a:gd name="T11" fmla="*/ 74 h 74"/>
              <a:gd name="T12" fmla="*/ 53 w 73"/>
              <a:gd name="T13" fmla="*/ 67 h 74"/>
              <a:gd name="T14" fmla="*/ 39 w 73"/>
              <a:gd name="T15" fmla="*/ 72 h 74"/>
              <a:gd name="T16" fmla="*/ 39 w 73"/>
              <a:gd name="T17" fmla="*/ 72 h 74"/>
              <a:gd name="T18" fmla="*/ 39 w 73"/>
              <a:gd name="T19" fmla="*/ 72 h 74"/>
              <a:gd name="T20" fmla="*/ 20 w 73"/>
              <a:gd name="T21" fmla="*/ 67 h 74"/>
              <a:gd name="T22" fmla="*/ 15 w 73"/>
              <a:gd name="T23" fmla="*/ 74 h 74"/>
              <a:gd name="T24" fmla="*/ 11 w 73"/>
              <a:gd name="T25" fmla="*/ 74 h 74"/>
              <a:gd name="T26" fmla="*/ 13 w 73"/>
              <a:gd name="T27" fmla="*/ 60 h 74"/>
              <a:gd name="T28" fmla="*/ 6 w 73"/>
              <a:gd name="T29" fmla="*/ 45 h 74"/>
              <a:gd name="T30" fmla="*/ 6 w 73"/>
              <a:gd name="T31" fmla="*/ 45 h 74"/>
              <a:gd name="T32" fmla="*/ 6 w 73"/>
              <a:gd name="T33" fmla="*/ 45 h 74"/>
              <a:gd name="T34" fmla="*/ 33 w 73"/>
              <a:gd name="T35" fmla="*/ 12 h 74"/>
              <a:gd name="T36" fmla="*/ 37 w 73"/>
              <a:gd name="T37" fmla="*/ 37 h 74"/>
              <a:gd name="T38" fmla="*/ 34 w 73"/>
              <a:gd name="T39" fmla="*/ 37 h 74"/>
              <a:gd name="T40" fmla="*/ 26 w 73"/>
              <a:gd name="T41" fmla="*/ 24 h 74"/>
              <a:gd name="T42" fmla="*/ 25 w 73"/>
              <a:gd name="T43" fmla="*/ 24 h 74"/>
              <a:gd name="T44" fmla="*/ 33 w 73"/>
              <a:gd name="T45" fmla="*/ 38 h 74"/>
              <a:gd name="T46" fmla="*/ 32 w 73"/>
              <a:gd name="T47" fmla="*/ 42 h 74"/>
              <a:gd name="T48" fmla="*/ 37 w 73"/>
              <a:gd name="T49" fmla="*/ 47 h 74"/>
              <a:gd name="T50" fmla="*/ 42 w 73"/>
              <a:gd name="T51" fmla="*/ 42 h 74"/>
              <a:gd name="T52" fmla="*/ 42 w 73"/>
              <a:gd name="T53" fmla="*/ 41 h 74"/>
              <a:gd name="T54" fmla="*/ 51 w 73"/>
              <a:gd name="T55" fmla="*/ 31 h 74"/>
              <a:gd name="T56" fmla="*/ 48 w 73"/>
              <a:gd name="T57" fmla="*/ 28 h 74"/>
              <a:gd name="T58" fmla="*/ 39 w 73"/>
              <a:gd name="T59" fmla="*/ 37 h 74"/>
              <a:gd name="T60" fmla="*/ 37 w 73"/>
              <a:gd name="T61" fmla="*/ 37 h 74"/>
              <a:gd name="T62" fmla="*/ 67 w 73"/>
              <a:gd name="T63" fmla="*/ 0 h 74"/>
              <a:gd name="T64" fmla="*/ 63 w 73"/>
              <a:gd name="T65" fmla="*/ 3 h 74"/>
              <a:gd name="T66" fmla="*/ 45 w 73"/>
              <a:gd name="T67" fmla="*/ 7 h 74"/>
              <a:gd name="T68" fmla="*/ 45 w 73"/>
              <a:gd name="T69" fmla="*/ 7 h 74"/>
              <a:gd name="T70" fmla="*/ 68 w 73"/>
              <a:gd name="T71" fmla="*/ 27 h 74"/>
              <a:gd name="T72" fmla="*/ 68 w 73"/>
              <a:gd name="T73" fmla="*/ 26 h 74"/>
              <a:gd name="T74" fmla="*/ 68 w 73"/>
              <a:gd name="T75" fmla="*/ 7 h 74"/>
              <a:gd name="T76" fmla="*/ 70 w 73"/>
              <a:gd name="T77" fmla="*/ 2 h 74"/>
              <a:gd name="T78" fmla="*/ 67 w 73"/>
              <a:gd name="T79" fmla="*/ 0 h 74"/>
              <a:gd name="T80" fmla="*/ 5 w 73"/>
              <a:gd name="T81" fmla="*/ 2 h 74"/>
              <a:gd name="T82" fmla="*/ 6 w 73"/>
              <a:gd name="T83" fmla="*/ 6 h 74"/>
              <a:gd name="T84" fmla="*/ 4 w 73"/>
              <a:gd name="T85" fmla="*/ 25 h 74"/>
              <a:gd name="T86" fmla="*/ 4 w 73"/>
              <a:gd name="T87" fmla="*/ 25 h 74"/>
              <a:gd name="T88" fmla="*/ 29 w 73"/>
              <a:gd name="T89" fmla="*/ 8 h 74"/>
              <a:gd name="T90" fmla="*/ 29 w 73"/>
              <a:gd name="T91" fmla="*/ 8 h 74"/>
              <a:gd name="T92" fmla="*/ 11 w 73"/>
              <a:gd name="T93" fmla="*/ 3 h 74"/>
              <a:gd name="T94" fmla="*/ 7 w 73"/>
              <a:gd name="T95" fmla="*/ 0 h 74"/>
              <a:gd name="T96" fmla="*/ 5 w 73"/>
              <a:gd name="T97" fmla="*/ 2 h 74"/>
              <a:gd name="T98" fmla="*/ 51 w 73"/>
              <a:gd name="T99" fmla="*/ 23 h 74"/>
              <a:gd name="T100" fmla="*/ 33 w 73"/>
              <a:gd name="T101" fmla="*/ 18 h 74"/>
              <a:gd name="T102" fmla="*/ 17 w 73"/>
              <a:gd name="T103" fmla="*/ 27 h 74"/>
              <a:gd name="T104" fmla="*/ 12 w 73"/>
              <a:gd name="T105" fmla="*/ 44 h 74"/>
              <a:gd name="T106" fmla="*/ 12 w 73"/>
              <a:gd name="T107" fmla="*/ 44 h 74"/>
              <a:gd name="T108" fmla="*/ 21 w 73"/>
              <a:gd name="T109" fmla="*/ 60 h 74"/>
              <a:gd name="T110" fmla="*/ 39 w 73"/>
              <a:gd name="T111" fmla="*/ 65 h 74"/>
              <a:gd name="T112" fmla="*/ 39 w 73"/>
              <a:gd name="T113" fmla="*/ 65 h 74"/>
              <a:gd name="T114" fmla="*/ 55 w 73"/>
              <a:gd name="T115" fmla="*/ 57 h 74"/>
              <a:gd name="T116" fmla="*/ 60 w 73"/>
              <a:gd name="T117" fmla="*/ 39 h 74"/>
              <a:gd name="T118" fmla="*/ 51 w 73"/>
              <a:gd name="T119" fmla="*/ 23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3" h="74">
                <a:moveTo>
                  <a:pt x="33" y="12"/>
                </a:moveTo>
                <a:cubicBezTo>
                  <a:pt x="41" y="11"/>
                  <a:pt x="49" y="14"/>
                  <a:pt x="55" y="18"/>
                </a:cubicBezTo>
                <a:cubicBezTo>
                  <a:pt x="61" y="23"/>
                  <a:pt x="65" y="30"/>
                  <a:pt x="66" y="38"/>
                </a:cubicBezTo>
                <a:cubicBezTo>
                  <a:pt x="67" y="46"/>
                  <a:pt x="65" y="53"/>
                  <a:pt x="60" y="59"/>
                </a:cubicBezTo>
                <a:cubicBezTo>
                  <a:pt x="62" y="74"/>
                  <a:pt x="62" y="74"/>
                  <a:pt x="62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3" y="67"/>
                  <a:pt x="53" y="67"/>
                  <a:pt x="53" y="67"/>
                </a:cubicBezTo>
                <a:cubicBezTo>
                  <a:pt x="49" y="69"/>
                  <a:pt x="44" y="71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2" y="72"/>
                  <a:pt x="26" y="71"/>
                  <a:pt x="20" y="67"/>
                </a:cubicBezTo>
                <a:cubicBezTo>
                  <a:pt x="15" y="74"/>
                  <a:pt x="15" y="74"/>
                  <a:pt x="15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3" y="60"/>
                  <a:pt x="13" y="60"/>
                  <a:pt x="13" y="60"/>
                </a:cubicBezTo>
                <a:cubicBezTo>
                  <a:pt x="9" y="56"/>
                  <a:pt x="7" y="51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4" y="29"/>
                  <a:pt x="16" y="14"/>
                  <a:pt x="33" y="12"/>
                </a:cubicBezTo>
                <a:close/>
                <a:moveTo>
                  <a:pt x="37" y="37"/>
                </a:moveTo>
                <a:cubicBezTo>
                  <a:pt x="36" y="37"/>
                  <a:pt x="35" y="37"/>
                  <a:pt x="34" y="37"/>
                </a:cubicBezTo>
                <a:cubicBezTo>
                  <a:pt x="32" y="33"/>
                  <a:pt x="29" y="28"/>
                  <a:pt x="26" y="24"/>
                </a:cubicBezTo>
                <a:cubicBezTo>
                  <a:pt x="26" y="24"/>
                  <a:pt x="25" y="24"/>
                  <a:pt x="25" y="24"/>
                </a:cubicBezTo>
                <a:cubicBezTo>
                  <a:pt x="27" y="29"/>
                  <a:pt x="30" y="34"/>
                  <a:pt x="33" y="38"/>
                </a:cubicBezTo>
                <a:cubicBezTo>
                  <a:pt x="32" y="39"/>
                  <a:pt x="32" y="41"/>
                  <a:pt x="32" y="42"/>
                </a:cubicBezTo>
                <a:cubicBezTo>
                  <a:pt x="32" y="45"/>
                  <a:pt x="34" y="47"/>
                  <a:pt x="37" y="47"/>
                </a:cubicBezTo>
                <a:cubicBezTo>
                  <a:pt x="40" y="47"/>
                  <a:pt x="42" y="45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5" y="38"/>
                  <a:pt x="48" y="35"/>
                  <a:pt x="51" y="31"/>
                </a:cubicBezTo>
                <a:cubicBezTo>
                  <a:pt x="50" y="30"/>
                  <a:pt x="49" y="29"/>
                  <a:pt x="48" y="28"/>
                </a:cubicBezTo>
                <a:cubicBezTo>
                  <a:pt x="45" y="31"/>
                  <a:pt x="42" y="34"/>
                  <a:pt x="39" y="37"/>
                </a:cubicBezTo>
                <a:cubicBezTo>
                  <a:pt x="38" y="37"/>
                  <a:pt x="38" y="37"/>
                  <a:pt x="37" y="37"/>
                </a:cubicBezTo>
                <a:close/>
                <a:moveTo>
                  <a:pt x="67" y="0"/>
                </a:moveTo>
                <a:cubicBezTo>
                  <a:pt x="63" y="3"/>
                  <a:pt x="63" y="3"/>
                  <a:pt x="63" y="3"/>
                </a:cubicBezTo>
                <a:cubicBezTo>
                  <a:pt x="57" y="0"/>
                  <a:pt x="50" y="1"/>
                  <a:pt x="45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7"/>
                  <a:pt x="68" y="27"/>
                  <a:pt x="68" y="26"/>
                </a:cubicBezTo>
                <a:cubicBezTo>
                  <a:pt x="73" y="21"/>
                  <a:pt x="73" y="12"/>
                  <a:pt x="68" y="7"/>
                </a:cubicBezTo>
                <a:cubicBezTo>
                  <a:pt x="70" y="2"/>
                  <a:pt x="70" y="2"/>
                  <a:pt x="70" y="2"/>
                </a:cubicBezTo>
                <a:cubicBezTo>
                  <a:pt x="67" y="0"/>
                  <a:pt x="67" y="0"/>
                  <a:pt x="67" y="0"/>
                </a:cubicBezTo>
                <a:close/>
                <a:moveTo>
                  <a:pt x="5" y="2"/>
                </a:moveTo>
                <a:cubicBezTo>
                  <a:pt x="6" y="6"/>
                  <a:pt x="6" y="6"/>
                  <a:pt x="6" y="6"/>
                </a:cubicBezTo>
                <a:cubicBezTo>
                  <a:pt x="1" y="11"/>
                  <a:pt x="0" y="19"/>
                  <a:pt x="4" y="25"/>
                </a:cubicBezTo>
                <a:cubicBezTo>
                  <a:pt x="4" y="25"/>
                  <a:pt x="4" y="25"/>
                  <a:pt x="4" y="25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5" y="2"/>
                  <a:pt x="17" y="0"/>
                  <a:pt x="11" y="3"/>
                </a:cubicBezTo>
                <a:cubicBezTo>
                  <a:pt x="7" y="0"/>
                  <a:pt x="7" y="0"/>
                  <a:pt x="7" y="0"/>
                </a:cubicBezTo>
                <a:cubicBezTo>
                  <a:pt x="5" y="2"/>
                  <a:pt x="5" y="2"/>
                  <a:pt x="5" y="2"/>
                </a:cubicBezTo>
                <a:close/>
                <a:moveTo>
                  <a:pt x="51" y="23"/>
                </a:moveTo>
                <a:cubicBezTo>
                  <a:pt x="46" y="19"/>
                  <a:pt x="40" y="17"/>
                  <a:pt x="33" y="18"/>
                </a:cubicBezTo>
                <a:cubicBezTo>
                  <a:pt x="27" y="19"/>
                  <a:pt x="21" y="22"/>
                  <a:pt x="17" y="27"/>
                </a:cubicBezTo>
                <a:cubicBezTo>
                  <a:pt x="14" y="32"/>
                  <a:pt x="12" y="38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3" y="51"/>
                  <a:pt x="16" y="57"/>
                  <a:pt x="21" y="60"/>
                </a:cubicBezTo>
                <a:cubicBezTo>
                  <a:pt x="26" y="64"/>
                  <a:pt x="32" y="66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45" y="65"/>
                  <a:pt x="51" y="61"/>
                  <a:pt x="55" y="57"/>
                </a:cubicBezTo>
                <a:cubicBezTo>
                  <a:pt x="58" y="52"/>
                  <a:pt x="60" y="46"/>
                  <a:pt x="60" y="39"/>
                </a:cubicBezTo>
                <a:cubicBezTo>
                  <a:pt x="59" y="33"/>
                  <a:pt x="56" y="27"/>
                  <a:pt x="51" y="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 sz="16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2" name="Freeform 292"/>
          <p:cNvSpPr>
            <a:spLocks noEditPoints="1"/>
          </p:cNvSpPr>
          <p:nvPr/>
        </p:nvSpPr>
        <p:spPr bwMode="auto">
          <a:xfrm>
            <a:off x="4245735" y="3570040"/>
            <a:ext cx="626629" cy="606694"/>
          </a:xfrm>
          <a:custGeom>
            <a:avLst/>
            <a:gdLst>
              <a:gd name="T0" fmla="*/ 44 w 93"/>
              <a:gd name="T1" fmla="*/ 0 h 90"/>
              <a:gd name="T2" fmla="*/ 83 w 93"/>
              <a:gd name="T3" fmla="*/ 0 h 90"/>
              <a:gd name="T4" fmla="*/ 90 w 93"/>
              <a:gd name="T5" fmla="*/ 3 h 90"/>
              <a:gd name="T6" fmla="*/ 93 w 93"/>
              <a:gd name="T7" fmla="*/ 11 h 90"/>
              <a:gd name="T8" fmla="*/ 93 w 93"/>
              <a:gd name="T9" fmla="*/ 33 h 90"/>
              <a:gd name="T10" fmla="*/ 90 w 93"/>
              <a:gd name="T11" fmla="*/ 40 h 90"/>
              <a:gd name="T12" fmla="*/ 83 w 93"/>
              <a:gd name="T13" fmla="*/ 43 h 90"/>
              <a:gd name="T14" fmla="*/ 61 w 93"/>
              <a:gd name="T15" fmla="*/ 43 h 90"/>
              <a:gd name="T16" fmla="*/ 50 w 93"/>
              <a:gd name="T17" fmla="*/ 53 h 90"/>
              <a:gd name="T18" fmla="*/ 49 w 93"/>
              <a:gd name="T19" fmla="*/ 52 h 90"/>
              <a:gd name="T20" fmla="*/ 46 w 93"/>
              <a:gd name="T21" fmla="*/ 50 h 90"/>
              <a:gd name="T22" fmla="*/ 48 w 93"/>
              <a:gd name="T23" fmla="*/ 43 h 90"/>
              <a:gd name="T24" fmla="*/ 47 w 93"/>
              <a:gd name="T25" fmla="*/ 43 h 90"/>
              <a:gd name="T26" fmla="*/ 48 w 93"/>
              <a:gd name="T27" fmla="*/ 39 h 90"/>
              <a:gd name="T28" fmla="*/ 51 w 93"/>
              <a:gd name="T29" fmla="*/ 39 h 90"/>
              <a:gd name="T30" fmla="*/ 54 w 93"/>
              <a:gd name="T31" fmla="*/ 39 h 90"/>
              <a:gd name="T32" fmla="*/ 53 w 93"/>
              <a:gd name="T33" fmla="*/ 41 h 90"/>
              <a:gd name="T34" fmla="*/ 52 w 93"/>
              <a:gd name="T35" fmla="*/ 44 h 90"/>
              <a:gd name="T36" fmla="*/ 58 w 93"/>
              <a:gd name="T37" fmla="*/ 39 h 90"/>
              <a:gd name="T38" fmla="*/ 59 w 93"/>
              <a:gd name="T39" fmla="*/ 39 h 90"/>
              <a:gd name="T40" fmla="*/ 60 w 93"/>
              <a:gd name="T41" fmla="*/ 39 h 90"/>
              <a:gd name="T42" fmla="*/ 83 w 93"/>
              <a:gd name="T43" fmla="*/ 39 h 90"/>
              <a:gd name="T44" fmla="*/ 87 w 93"/>
              <a:gd name="T45" fmla="*/ 37 h 90"/>
              <a:gd name="T46" fmla="*/ 89 w 93"/>
              <a:gd name="T47" fmla="*/ 33 h 90"/>
              <a:gd name="T48" fmla="*/ 89 w 93"/>
              <a:gd name="T49" fmla="*/ 11 h 90"/>
              <a:gd name="T50" fmla="*/ 87 w 93"/>
              <a:gd name="T51" fmla="*/ 7 h 90"/>
              <a:gd name="T52" fmla="*/ 83 w 93"/>
              <a:gd name="T53" fmla="*/ 5 h 90"/>
              <a:gd name="T54" fmla="*/ 44 w 93"/>
              <a:gd name="T55" fmla="*/ 5 h 90"/>
              <a:gd name="T56" fmla="*/ 39 w 93"/>
              <a:gd name="T57" fmla="*/ 7 h 90"/>
              <a:gd name="T58" fmla="*/ 38 w 93"/>
              <a:gd name="T59" fmla="*/ 11 h 90"/>
              <a:gd name="T60" fmla="*/ 38 w 93"/>
              <a:gd name="T61" fmla="*/ 14 h 90"/>
              <a:gd name="T62" fmla="*/ 33 w 93"/>
              <a:gd name="T63" fmla="*/ 12 h 90"/>
              <a:gd name="T64" fmla="*/ 33 w 93"/>
              <a:gd name="T65" fmla="*/ 11 h 90"/>
              <a:gd name="T66" fmla="*/ 36 w 93"/>
              <a:gd name="T67" fmla="*/ 3 h 90"/>
              <a:gd name="T68" fmla="*/ 44 w 93"/>
              <a:gd name="T69" fmla="*/ 0 h 90"/>
              <a:gd name="T70" fmla="*/ 75 w 93"/>
              <a:gd name="T71" fmla="*/ 18 h 90"/>
              <a:gd name="T72" fmla="*/ 71 w 93"/>
              <a:gd name="T73" fmla="*/ 22 h 90"/>
              <a:gd name="T74" fmla="*/ 75 w 93"/>
              <a:gd name="T75" fmla="*/ 25 h 90"/>
              <a:gd name="T76" fmla="*/ 79 w 93"/>
              <a:gd name="T77" fmla="*/ 22 h 90"/>
              <a:gd name="T78" fmla="*/ 75 w 93"/>
              <a:gd name="T79" fmla="*/ 18 h 90"/>
              <a:gd name="T80" fmla="*/ 63 w 93"/>
              <a:gd name="T81" fmla="*/ 18 h 90"/>
              <a:gd name="T82" fmla="*/ 59 w 93"/>
              <a:gd name="T83" fmla="*/ 22 h 90"/>
              <a:gd name="T84" fmla="*/ 63 w 93"/>
              <a:gd name="T85" fmla="*/ 25 h 90"/>
              <a:gd name="T86" fmla="*/ 67 w 93"/>
              <a:gd name="T87" fmla="*/ 22 h 90"/>
              <a:gd name="T88" fmla="*/ 63 w 93"/>
              <a:gd name="T89" fmla="*/ 18 h 90"/>
              <a:gd name="T90" fmla="*/ 51 w 93"/>
              <a:gd name="T91" fmla="*/ 18 h 90"/>
              <a:gd name="T92" fmla="*/ 48 w 93"/>
              <a:gd name="T93" fmla="*/ 22 h 90"/>
              <a:gd name="T94" fmla="*/ 51 w 93"/>
              <a:gd name="T95" fmla="*/ 25 h 90"/>
              <a:gd name="T96" fmla="*/ 55 w 93"/>
              <a:gd name="T97" fmla="*/ 22 h 90"/>
              <a:gd name="T98" fmla="*/ 51 w 93"/>
              <a:gd name="T99" fmla="*/ 18 h 90"/>
              <a:gd name="T100" fmla="*/ 27 w 93"/>
              <a:gd name="T101" fmla="*/ 18 h 90"/>
              <a:gd name="T102" fmla="*/ 12 w 93"/>
              <a:gd name="T103" fmla="*/ 33 h 90"/>
              <a:gd name="T104" fmla="*/ 27 w 93"/>
              <a:gd name="T105" fmla="*/ 48 h 90"/>
              <a:gd name="T106" fmla="*/ 43 w 93"/>
              <a:gd name="T107" fmla="*/ 33 h 90"/>
              <a:gd name="T108" fmla="*/ 27 w 93"/>
              <a:gd name="T109" fmla="*/ 18 h 90"/>
              <a:gd name="T110" fmla="*/ 55 w 93"/>
              <a:gd name="T111" fmla="*/ 82 h 90"/>
              <a:gd name="T112" fmla="*/ 38 w 93"/>
              <a:gd name="T113" fmla="*/ 53 h 90"/>
              <a:gd name="T114" fmla="*/ 28 w 93"/>
              <a:gd name="T115" fmla="*/ 69 h 90"/>
              <a:gd name="T116" fmla="*/ 18 w 93"/>
              <a:gd name="T117" fmla="*/ 53 h 90"/>
              <a:gd name="T118" fmla="*/ 0 w 93"/>
              <a:gd name="T119" fmla="*/ 82 h 90"/>
              <a:gd name="T120" fmla="*/ 55 w 93"/>
              <a:gd name="T121" fmla="*/ 8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3" h="90">
                <a:moveTo>
                  <a:pt x="44" y="0"/>
                </a:moveTo>
                <a:cubicBezTo>
                  <a:pt x="83" y="0"/>
                  <a:pt x="83" y="0"/>
                  <a:pt x="83" y="0"/>
                </a:cubicBezTo>
                <a:cubicBezTo>
                  <a:pt x="86" y="0"/>
                  <a:pt x="88" y="1"/>
                  <a:pt x="90" y="3"/>
                </a:cubicBezTo>
                <a:cubicBezTo>
                  <a:pt x="92" y="5"/>
                  <a:pt x="93" y="8"/>
                  <a:pt x="93" y="11"/>
                </a:cubicBezTo>
                <a:cubicBezTo>
                  <a:pt x="93" y="33"/>
                  <a:pt x="93" y="33"/>
                  <a:pt x="93" y="33"/>
                </a:cubicBezTo>
                <a:cubicBezTo>
                  <a:pt x="93" y="36"/>
                  <a:pt x="92" y="38"/>
                  <a:pt x="90" y="40"/>
                </a:cubicBezTo>
                <a:cubicBezTo>
                  <a:pt x="88" y="42"/>
                  <a:pt x="86" y="43"/>
                  <a:pt x="83" y="43"/>
                </a:cubicBezTo>
                <a:cubicBezTo>
                  <a:pt x="61" y="43"/>
                  <a:pt x="61" y="43"/>
                  <a:pt x="61" y="43"/>
                </a:cubicBezTo>
                <a:cubicBezTo>
                  <a:pt x="50" y="53"/>
                  <a:pt x="50" y="53"/>
                  <a:pt x="50" y="53"/>
                </a:cubicBezTo>
                <a:cubicBezTo>
                  <a:pt x="49" y="52"/>
                  <a:pt x="49" y="52"/>
                  <a:pt x="49" y="52"/>
                </a:cubicBezTo>
                <a:cubicBezTo>
                  <a:pt x="48" y="52"/>
                  <a:pt x="47" y="51"/>
                  <a:pt x="46" y="50"/>
                </a:cubicBezTo>
                <a:cubicBezTo>
                  <a:pt x="48" y="43"/>
                  <a:pt x="48" y="43"/>
                  <a:pt x="48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2"/>
                  <a:pt x="48" y="40"/>
                  <a:pt x="48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3" y="41"/>
                  <a:pt x="53" y="41"/>
                  <a:pt x="53" y="41"/>
                </a:cubicBezTo>
                <a:cubicBezTo>
                  <a:pt x="52" y="44"/>
                  <a:pt x="52" y="44"/>
                  <a:pt x="52" y="44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83" y="39"/>
                  <a:pt x="83" y="39"/>
                  <a:pt x="83" y="39"/>
                </a:cubicBezTo>
                <a:cubicBezTo>
                  <a:pt x="84" y="39"/>
                  <a:pt x="86" y="38"/>
                  <a:pt x="87" y="37"/>
                </a:cubicBezTo>
                <a:cubicBezTo>
                  <a:pt x="88" y="36"/>
                  <a:pt x="89" y="34"/>
                  <a:pt x="89" y="33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9"/>
                  <a:pt x="88" y="8"/>
                  <a:pt x="87" y="7"/>
                </a:cubicBezTo>
                <a:cubicBezTo>
                  <a:pt x="86" y="6"/>
                  <a:pt x="84" y="5"/>
                  <a:pt x="83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2" y="5"/>
                  <a:pt x="40" y="6"/>
                  <a:pt x="39" y="7"/>
                </a:cubicBezTo>
                <a:cubicBezTo>
                  <a:pt x="38" y="8"/>
                  <a:pt x="38" y="9"/>
                  <a:pt x="38" y="11"/>
                </a:cubicBezTo>
                <a:cubicBezTo>
                  <a:pt x="38" y="14"/>
                  <a:pt x="38" y="14"/>
                  <a:pt x="38" y="14"/>
                </a:cubicBezTo>
                <a:cubicBezTo>
                  <a:pt x="36" y="13"/>
                  <a:pt x="35" y="12"/>
                  <a:pt x="33" y="1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8"/>
                  <a:pt x="34" y="5"/>
                  <a:pt x="36" y="3"/>
                </a:cubicBezTo>
                <a:cubicBezTo>
                  <a:pt x="38" y="1"/>
                  <a:pt x="41" y="0"/>
                  <a:pt x="44" y="0"/>
                </a:cubicBezTo>
                <a:close/>
                <a:moveTo>
                  <a:pt x="75" y="18"/>
                </a:moveTo>
                <a:cubicBezTo>
                  <a:pt x="73" y="18"/>
                  <a:pt x="71" y="19"/>
                  <a:pt x="71" y="22"/>
                </a:cubicBezTo>
                <a:cubicBezTo>
                  <a:pt x="71" y="24"/>
                  <a:pt x="73" y="25"/>
                  <a:pt x="75" y="25"/>
                </a:cubicBezTo>
                <a:cubicBezTo>
                  <a:pt x="77" y="25"/>
                  <a:pt x="79" y="24"/>
                  <a:pt x="79" y="22"/>
                </a:cubicBezTo>
                <a:cubicBezTo>
                  <a:pt x="79" y="19"/>
                  <a:pt x="77" y="18"/>
                  <a:pt x="75" y="18"/>
                </a:cubicBezTo>
                <a:close/>
                <a:moveTo>
                  <a:pt x="63" y="18"/>
                </a:moveTo>
                <a:cubicBezTo>
                  <a:pt x="61" y="18"/>
                  <a:pt x="59" y="19"/>
                  <a:pt x="59" y="22"/>
                </a:cubicBezTo>
                <a:cubicBezTo>
                  <a:pt x="59" y="24"/>
                  <a:pt x="61" y="25"/>
                  <a:pt x="63" y="25"/>
                </a:cubicBezTo>
                <a:cubicBezTo>
                  <a:pt x="65" y="25"/>
                  <a:pt x="67" y="24"/>
                  <a:pt x="67" y="22"/>
                </a:cubicBezTo>
                <a:cubicBezTo>
                  <a:pt x="67" y="19"/>
                  <a:pt x="65" y="18"/>
                  <a:pt x="63" y="18"/>
                </a:cubicBezTo>
                <a:close/>
                <a:moveTo>
                  <a:pt x="51" y="18"/>
                </a:moveTo>
                <a:cubicBezTo>
                  <a:pt x="49" y="18"/>
                  <a:pt x="48" y="19"/>
                  <a:pt x="48" y="22"/>
                </a:cubicBezTo>
                <a:cubicBezTo>
                  <a:pt x="48" y="24"/>
                  <a:pt x="49" y="25"/>
                  <a:pt x="51" y="25"/>
                </a:cubicBezTo>
                <a:cubicBezTo>
                  <a:pt x="54" y="25"/>
                  <a:pt x="55" y="24"/>
                  <a:pt x="55" y="22"/>
                </a:cubicBezTo>
                <a:cubicBezTo>
                  <a:pt x="55" y="19"/>
                  <a:pt x="54" y="18"/>
                  <a:pt x="51" y="18"/>
                </a:cubicBezTo>
                <a:close/>
                <a:moveTo>
                  <a:pt x="27" y="18"/>
                </a:moveTo>
                <a:cubicBezTo>
                  <a:pt x="19" y="18"/>
                  <a:pt x="12" y="24"/>
                  <a:pt x="12" y="33"/>
                </a:cubicBezTo>
                <a:cubicBezTo>
                  <a:pt x="12" y="42"/>
                  <a:pt x="19" y="48"/>
                  <a:pt x="27" y="48"/>
                </a:cubicBezTo>
                <a:cubicBezTo>
                  <a:pt x="36" y="48"/>
                  <a:pt x="43" y="42"/>
                  <a:pt x="43" y="33"/>
                </a:cubicBezTo>
                <a:cubicBezTo>
                  <a:pt x="43" y="24"/>
                  <a:pt x="36" y="18"/>
                  <a:pt x="27" y="18"/>
                </a:cubicBezTo>
                <a:close/>
                <a:moveTo>
                  <a:pt x="55" y="82"/>
                </a:moveTo>
                <a:cubicBezTo>
                  <a:pt x="55" y="67"/>
                  <a:pt x="47" y="57"/>
                  <a:pt x="38" y="53"/>
                </a:cubicBezTo>
                <a:cubicBezTo>
                  <a:pt x="28" y="69"/>
                  <a:pt x="28" y="69"/>
                  <a:pt x="28" y="69"/>
                </a:cubicBezTo>
                <a:cubicBezTo>
                  <a:pt x="18" y="53"/>
                  <a:pt x="18" y="53"/>
                  <a:pt x="18" y="53"/>
                </a:cubicBezTo>
                <a:cubicBezTo>
                  <a:pt x="8" y="57"/>
                  <a:pt x="0" y="66"/>
                  <a:pt x="0" y="82"/>
                </a:cubicBezTo>
                <a:cubicBezTo>
                  <a:pt x="20" y="90"/>
                  <a:pt x="38" y="89"/>
                  <a:pt x="55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791" tIns="60896" rIns="121791" bIns="60896" numCol="1" anchor="t" anchorCtr="0" compatLnSpc="1"/>
          <a:lstStyle/>
          <a:p>
            <a:pPr defTabSz="1217295"/>
            <a:endParaRPr lang="zh-CN" altLang="en-US" sz="16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146657" y="8510124"/>
            <a:ext cx="938658" cy="400077"/>
          </a:xfrm>
          <a:prstGeom prst="rect">
            <a:avLst/>
          </a:prstGeom>
          <a:noFill/>
        </p:spPr>
        <p:txBody>
          <a:bodyPr wrap="none" lIns="121791" tIns="60896" rIns="121791" bIns="60896" rtlCol="0">
            <a:spAutoFit/>
          </a:bodyPr>
          <a:lstStyle/>
          <a:p>
            <a:pPr defTabSz="1217295"/>
            <a:r>
              <a:rPr lang="zh-CN" altLang="en-US" dirty="0">
                <a:solidFill>
                  <a:prstClr val="black"/>
                </a:solidFill>
                <a:cs typeface="+mn-ea"/>
                <a:sym typeface="+mn-lt"/>
              </a:rPr>
              <a:t>延时符</a:t>
            </a:r>
          </a:p>
        </p:txBody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2E49899B-CC14-4A9E-895F-2682EDABE1BF}"/>
              </a:ext>
            </a:extLst>
          </p:cNvPr>
          <p:cNvSpPr/>
          <p:nvPr/>
        </p:nvSpPr>
        <p:spPr>
          <a:xfrm>
            <a:off x="1093529" y="2585400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C7A5EAC8-C7E0-416E-80F9-65B4E189DBA3}"/>
              </a:ext>
            </a:extLst>
          </p:cNvPr>
          <p:cNvSpPr/>
          <p:nvPr/>
        </p:nvSpPr>
        <p:spPr>
          <a:xfrm>
            <a:off x="1093529" y="2245075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9" name="Rectangle 29">
            <a:extLst>
              <a:ext uri="{FF2B5EF4-FFF2-40B4-BE49-F238E27FC236}">
                <a16:creationId xmlns:a16="http://schemas.microsoft.com/office/drawing/2014/main" id="{53968FCB-F7DE-49E7-ADE2-910FEB7A58C5}"/>
              </a:ext>
            </a:extLst>
          </p:cNvPr>
          <p:cNvSpPr/>
          <p:nvPr/>
        </p:nvSpPr>
        <p:spPr>
          <a:xfrm>
            <a:off x="1996553" y="4176734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Rectangle 30">
            <a:extLst>
              <a:ext uri="{FF2B5EF4-FFF2-40B4-BE49-F238E27FC236}">
                <a16:creationId xmlns:a16="http://schemas.microsoft.com/office/drawing/2014/main" id="{E54F1680-CC62-4970-9DA1-EA056A31548E}"/>
              </a:ext>
            </a:extLst>
          </p:cNvPr>
          <p:cNvSpPr/>
          <p:nvPr/>
        </p:nvSpPr>
        <p:spPr>
          <a:xfrm>
            <a:off x="1996553" y="3836409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00FFD4A4-4A17-4365-93BE-57A20DE9F4C4}"/>
              </a:ext>
            </a:extLst>
          </p:cNvPr>
          <p:cNvSpPr/>
          <p:nvPr/>
        </p:nvSpPr>
        <p:spPr>
          <a:xfrm>
            <a:off x="4835905" y="5225883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505895B6-A03F-4743-B91D-5E8707E4B1BD}"/>
              </a:ext>
            </a:extLst>
          </p:cNvPr>
          <p:cNvSpPr/>
          <p:nvPr/>
        </p:nvSpPr>
        <p:spPr>
          <a:xfrm>
            <a:off x="4835905" y="4885558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5" name="Rectangle 29">
            <a:extLst>
              <a:ext uri="{FF2B5EF4-FFF2-40B4-BE49-F238E27FC236}">
                <a16:creationId xmlns:a16="http://schemas.microsoft.com/office/drawing/2014/main" id="{53376001-A703-46E2-B57D-3AC94AE0ADB5}"/>
              </a:ext>
            </a:extLst>
          </p:cNvPr>
          <p:cNvSpPr/>
          <p:nvPr/>
        </p:nvSpPr>
        <p:spPr>
          <a:xfrm>
            <a:off x="8028892" y="4680238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52B31FF1-1339-468C-A90B-7DA535AA4026}"/>
              </a:ext>
            </a:extLst>
          </p:cNvPr>
          <p:cNvSpPr/>
          <p:nvPr/>
        </p:nvSpPr>
        <p:spPr>
          <a:xfrm>
            <a:off x="8028892" y="4339913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990EDA68-6F0C-4808-AAD2-C82365C6BFA3}"/>
              </a:ext>
            </a:extLst>
          </p:cNvPr>
          <p:cNvSpPr/>
          <p:nvPr/>
        </p:nvSpPr>
        <p:spPr>
          <a:xfrm>
            <a:off x="9186677" y="2996054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46F9E574-6242-4F63-900F-2C871102ED2C}"/>
              </a:ext>
            </a:extLst>
          </p:cNvPr>
          <p:cNvSpPr/>
          <p:nvPr/>
        </p:nvSpPr>
        <p:spPr>
          <a:xfrm>
            <a:off x="9186677" y="2655729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小标题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3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4" grpId="0"/>
      <p:bldP spid="27" grpId="0"/>
      <p:bldP spid="28" grpId="0"/>
      <p:bldP spid="29" grpId="0"/>
      <p:bldP spid="30" grpId="0"/>
      <p:bldP spid="31" grpId="0"/>
      <p:bldP spid="43" grpId="0"/>
      <p:bldP spid="45" grpId="0"/>
      <p:bldP spid="46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13"/>
          <p:cNvSpPr/>
          <p:nvPr/>
        </p:nvSpPr>
        <p:spPr bwMode="auto">
          <a:xfrm>
            <a:off x="2269083" y="1782795"/>
            <a:ext cx="1681548" cy="1681548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Oval 14"/>
          <p:cNvSpPr/>
          <p:nvPr/>
        </p:nvSpPr>
        <p:spPr bwMode="auto">
          <a:xfrm>
            <a:off x="8360525" y="1747452"/>
            <a:ext cx="1681548" cy="1681548"/>
          </a:xfrm>
          <a:prstGeom prst="ellipse">
            <a:avLst/>
          </a:prstGeom>
          <a:solidFill>
            <a:schemeClr val="accent1">
              <a:lumMod val="10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Oval 13"/>
          <p:cNvSpPr/>
          <p:nvPr/>
        </p:nvSpPr>
        <p:spPr bwMode="auto">
          <a:xfrm>
            <a:off x="5219125" y="1752221"/>
            <a:ext cx="1681548" cy="1681548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1" name="Picture 2" descr="C:\Users\User\Desktop\Indalia\Icons\adul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1281" y="2080536"/>
            <a:ext cx="763828" cy="98925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Users\User\Desktop\Indalia\Icons\amount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6959" y="2209925"/>
            <a:ext cx="848677" cy="7011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C:\Users\User\Desktop\Indalia\Icons\like3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353" y="2247103"/>
            <a:ext cx="667092" cy="62679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Plus 2"/>
          <p:cNvSpPr/>
          <p:nvPr/>
        </p:nvSpPr>
        <p:spPr bwMode="auto">
          <a:xfrm>
            <a:off x="4170637" y="2236314"/>
            <a:ext cx="694111" cy="694112"/>
          </a:xfrm>
          <a:prstGeom prst="mathPlus">
            <a:avLst/>
          </a:prstGeom>
          <a:solidFill>
            <a:schemeClr val="accent2">
              <a:lumMod val="10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Equal 34"/>
          <p:cNvSpPr/>
          <p:nvPr/>
        </p:nvSpPr>
        <p:spPr bwMode="auto">
          <a:xfrm>
            <a:off x="7377363" y="2294309"/>
            <a:ext cx="578122" cy="578122"/>
          </a:xfrm>
          <a:prstGeom prst="mathEqual">
            <a:avLst/>
          </a:prstGeom>
          <a:solidFill>
            <a:schemeClr val="accent2">
              <a:lumMod val="10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020707" y="3973414"/>
            <a:ext cx="2264975" cy="1044198"/>
            <a:chOff x="1124496" y="2270419"/>
            <a:chExt cx="2264975" cy="1044198"/>
          </a:xfrm>
        </p:grpSpPr>
        <p:sp>
          <p:nvSpPr>
            <p:cNvPr id="28" name="矩形 27"/>
            <p:cNvSpPr/>
            <p:nvPr/>
          </p:nvSpPr>
          <p:spPr>
            <a:xfrm>
              <a:off x="1228578" y="227041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20000"/>
                </a:spcBef>
                <a:spcAft>
                  <a:spcPts val="600"/>
                </a:spcAft>
                <a:buClr>
                  <a:srgbClr val="1F608B"/>
                </a:buClr>
                <a:buSzPct val="145000"/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itchFamily="2" charset="0"/>
                </a:rPr>
                <a:t>小标题</a:t>
              </a:r>
              <a:endParaRPr lang="id-ID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itchFamily="2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24496" y="2727148"/>
              <a:ext cx="2264975" cy="587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927411" y="3973414"/>
            <a:ext cx="2264975" cy="1044198"/>
            <a:chOff x="1124496" y="2270419"/>
            <a:chExt cx="2264975" cy="1044198"/>
          </a:xfrm>
        </p:grpSpPr>
        <p:sp>
          <p:nvSpPr>
            <p:cNvPr id="31" name="矩形 30"/>
            <p:cNvSpPr/>
            <p:nvPr/>
          </p:nvSpPr>
          <p:spPr>
            <a:xfrm>
              <a:off x="1228578" y="227041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20000"/>
                </a:spcBef>
                <a:spcAft>
                  <a:spcPts val="600"/>
                </a:spcAft>
                <a:buClr>
                  <a:srgbClr val="1F608B"/>
                </a:buClr>
                <a:buSzPct val="145000"/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itchFamily="2" charset="0"/>
                </a:rPr>
                <a:t>小标题</a:t>
              </a:r>
              <a:endParaRPr lang="id-ID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itchFamily="2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124496" y="2727148"/>
              <a:ext cx="2264975" cy="587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171347" y="3973414"/>
            <a:ext cx="2264975" cy="1044198"/>
            <a:chOff x="1124496" y="2270419"/>
            <a:chExt cx="2264975" cy="1044198"/>
          </a:xfrm>
        </p:grpSpPr>
        <p:sp>
          <p:nvSpPr>
            <p:cNvPr id="34" name="矩形 33"/>
            <p:cNvSpPr/>
            <p:nvPr/>
          </p:nvSpPr>
          <p:spPr>
            <a:xfrm>
              <a:off x="1228578" y="2270419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20000"/>
                </a:spcBef>
                <a:spcAft>
                  <a:spcPts val="600"/>
                </a:spcAft>
                <a:buClr>
                  <a:srgbClr val="1F608B"/>
                </a:buClr>
                <a:buSzPct val="145000"/>
              </a:pP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Roboto" pitchFamily="2" charset="0"/>
                </a:rPr>
                <a:t>小标题</a:t>
              </a:r>
              <a:endParaRPr lang="id-ID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itchFamily="2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124496" y="2727148"/>
              <a:ext cx="2264975" cy="587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E6FEF-E9BA-41CD-AA1A-3FB39300DA1F}" type="slidenum">
              <a:rPr lang="zh-CN" altLang="en-US" sz="1100" smtClean="0"/>
              <a:pPr/>
              <a:t>5</a:t>
            </a:fld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367618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773672" y="2324178"/>
            <a:ext cx="2644657" cy="2930370"/>
            <a:chOff x="4669152" y="2204864"/>
            <a:chExt cx="2853697" cy="3161994"/>
          </a:xfrm>
        </p:grpSpPr>
        <p:sp>
          <p:nvSpPr>
            <p:cNvPr id="28" name="矩形: 剪去单角 444"/>
            <p:cNvSpPr/>
            <p:nvPr/>
          </p:nvSpPr>
          <p:spPr>
            <a:xfrm>
              <a:off x="4669152" y="2204864"/>
              <a:ext cx="2853695" cy="3161994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矩形 29"/>
            <p:cNvSpPr/>
            <p:nvPr/>
          </p:nvSpPr>
          <p:spPr>
            <a:xfrm>
              <a:off x="4669153" y="5243677"/>
              <a:ext cx="2853695" cy="123181"/>
            </a:xfrm>
            <a:prstGeom prst="rect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445"/>
            <p:cNvSpPr>
              <a:spLocks/>
            </p:cNvSpPr>
            <p:nvPr/>
          </p:nvSpPr>
          <p:spPr bwMode="auto">
            <a:xfrm>
              <a:off x="6802874" y="2204864"/>
              <a:ext cx="719975" cy="71997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121920" tIns="60960" rIns="121920" bIns="60960" anchor="t" anchorCtr="0" compatLnSpc="1">
              <a:prstTxWarp prst="textNoShape">
                <a:avLst/>
              </a:prstTxWarp>
              <a:normAutofit/>
            </a:bodyPr>
            <a:lstStyle/>
            <a:p>
              <a:pPr lvl="0" algn="r"/>
              <a:r>
                <a:rPr lang="en-US" altLang="zh-CN" sz="2000" b="1">
                  <a:solidFill>
                    <a:schemeClr val="bg1"/>
                  </a:solidFill>
                </a:rPr>
                <a:t>2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703943" y="2324178"/>
            <a:ext cx="2644657" cy="2930370"/>
            <a:chOff x="1703943" y="2324178"/>
            <a:chExt cx="2644657" cy="2930370"/>
          </a:xfrm>
        </p:grpSpPr>
        <p:sp>
          <p:nvSpPr>
            <p:cNvPr id="25" name="矩形: 剪去单角 437"/>
            <p:cNvSpPr/>
            <p:nvPr/>
          </p:nvSpPr>
          <p:spPr>
            <a:xfrm>
              <a:off x="1703943" y="2324178"/>
              <a:ext cx="2644655" cy="2930370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矩形 25"/>
            <p:cNvSpPr/>
            <p:nvPr/>
          </p:nvSpPr>
          <p:spPr>
            <a:xfrm>
              <a:off x="1703944" y="5140390"/>
              <a:ext cx="2644655" cy="114158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438"/>
            <p:cNvSpPr>
              <a:spLocks/>
            </p:cNvSpPr>
            <p:nvPr/>
          </p:nvSpPr>
          <p:spPr bwMode="auto">
            <a:xfrm>
              <a:off x="3681365" y="2324178"/>
              <a:ext cx="667235" cy="667235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121920" tIns="60960" rIns="121920" bIns="60960" anchor="t" anchorCtr="0" compatLnSpc="1">
              <a:prstTxWarp prst="textNoShape">
                <a:avLst/>
              </a:prstTxWarp>
              <a:normAutofit/>
            </a:bodyPr>
            <a:lstStyle/>
            <a:p>
              <a:pPr lvl="0" algn="r"/>
              <a:r>
                <a:rPr lang="en-US" altLang="ko-KR" sz="2000" b="1">
                  <a:solidFill>
                    <a:schemeClr val="bg1"/>
                  </a:solidFill>
                </a:rPr>
                <a:t>1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843402" y="2324178"/>
            <a:ext cx="2644657" cy="2930370"/>
            <a:chOff x="247577" y="3140968"/>
            <a:chExt cx="2501994" cy="2772295"/>
          </a:xfrm>
        </p:grpSpPr>
        <p:sp>
          <p:nvSpPr>
            <p:cNvPr id="15" name="矩形: 剪去单角 455"/>
            <p:cNvSpPr/>
            <p:nvPr/>
          </p:nvSpPr>
          <p:spPr>
            <a:xfrm>
              <a:off x="247577" y="3140968"/>
              <a:ext cx="2501992" cy="2772295"/>
            </a:xfrm>
            <a:prstGeom prst="snip1Rect">
              <a:avLst>
                <a:gd name="adj" fmla="val 29383"/>
              </a:avLst>
            </a:prstGeom>
            <a:solidFill>
              <a:schemeClr val="bg1"/>
            </a:solidFill>
            <a:ln w="3175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矩形 15"/>
            <p:cNvSpPr/>
            <p:nvPr/>
          </p:nvSpPr>
          <p:spPr>
            <a:xfrm>
              <a:off x="247578" y="5805263"/>
              <a:ext cx="2501992" cy="10800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456"/>
            <p:cNvSpPr>
              <a:spLocks/>
            </p:cNvSpPr>
            <p:nvPr/>
          </p:nvSpPr>
          <p:spPr bwMode="auto">
            <a:xfrm>
              <a:off x="2118329" y="3140968"/>
              <a:ext cx="631242" cy="631242"/>
            </a:xfrm>
            <a:custGeom>
              <a:avLst/>
              <a:gdLst>
                <a:gd name="T0" fmla="*/ 608 w 608"/>
                <a:gd name="T1" fmla="*/ 0 h 608"/>
                <a:gd name="T2" fmla="*/ 0 w 608"/>
                <a:gd name="T3" fmla="*/ 0 h 608"/>
                <a:gd name="T4" fmla="*/ 608 w 608"/>
                <a:gd name="T5" fmla="*/ 608 h 608"/>
                <a:gd name="T6" fmla="*/ 608 w 608"/>
                <a:gd name="T7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08">
                  <a:moveTo>
                    <a:pt x="608" y="0"/>
                  </a:moveTo>
                  <a:lnTo>
                    <a:pt x="0" y="0"/>
                  </a:lnTo>
                  <a:lnTo>
                    <a:pt x="608" y="608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121920" tIns="60960" rIns="121920" bIns="60960" anchor="t" anchorCtr="0" compatLnSpc="1">
              <a:prstTxWarp prst="textNoShape">
                <a:avLst/>
              </a:prstTxWarp>
              <a:normAutofit/>
            </a:bodyPr>
            <a:lstStyle/>
            <a:p>
              <a:pPr lvl="0" algn="r"/>
              <a:r>
                <a:rPr lang="en-US" altLang="ko-KR" sz="20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44" name="TextBox 23">
            <a:extLst>
              <a:ext uri="{FF2B5EF4-FFF2-40B4-BE49-F238E27FC236}">
                <a16:creationId xmlns:a16="http://schemas.microsoft.com/office/drawing/2014/main" id="{D2EF853C-9CD5-43A9-AE88-92D9B4862F21}"/>
              </a:ext>
            </a:extLst>
          </p:cNvPr>
          <p:cNvSpPr txBox="1"/>
          <p:nvPr/>
        </p:nvSpPr>
        <p:spPr>
          <a:xfrm>
            <a:off x="2034804" y="3724368"/>
            <a:ext cx="2128762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5" name="TextBox 24">
            <a:extLst>
              <a:ext uri="{FF2B5EF4-FFF2-40B4-BE49-F238E27FC236}">
                <a16:creationId xmlns:a16="http://schemas.microsoft.com/office/drawing/2014/main" id="{35B62D24-1424-4DB5-BDB5-C9A4E61CB8BE}"/>
              </a:ext>
            </a:extLst>
          </p:cNvPr>
          <p:cNvSpPr txBox="1"/>
          <p:nvPr/>
        </p:nvSpPr>
        <p:spPr>
          <a:xfrm>
            <a:off x="2034803" y="3429000"/>
            <a:ext cx="1529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46514C5E-0CF7-4D19-B948-6C60708C2219}"/>
              </a:ext>
            </a:extLst>
          </p:cNvPr>
          <p:cNvSpPr txBox="1"/>
          <p:nvPr/>
        </p:nvSpPr>
        <p:spPr>
          <a:xfrm>
            <a:off x="5031619" y="3748161"/>
            <a:ext cx="2128762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6B37007D-916E-44B5-BDF2-9F667906CA5F}"/>
              </a:ext>
            </a:extLst>
          </p:cNvPr>
          <p:cNvSpPr txBox="1"/>
          <p:nvPr/>
        </p:nvSpPr>
        <p:spPr>
          <a:xfrm>
            <a:off x="5031618" y="3452793"/>
            <a:ext cx="1529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58" name="TextBox 23">
            <a:extLst>
              <a:ext uri="{FF2B5EF4-FFF2-40B4-BE49-F238E27FC236}">
                <a16:creationId xmlns:a16="http://schemas.microsoft.com/office/drawing/2014/main" id="{7E296E5A-C78D-406E-BE20-2483C34EB1E8}"/>
              </a:ext>
            </a:extLst>
          </p:cNvPr>
          <p:cNvSpPr txBox="1"/>
          <p:nvPr/>
        </p:nvSpPr>
        <p:spPr>
          <a:xfrm>
            <a:off x="8195700" y="3748161"/>
            <a:ext cx="2128762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9" name="TextBox 24">
            <a:extLst>
              <a:ext uri="{FF2B5EF4-FFF2-40B4-BE49-F238E27FC236}">
                <a16:creationId xmlns:a16="http://schemas.microsoft.com/office/drawing/2014/main" id="{C2A01A6C-4B61-43D0-9900-2B2D804198D9}"/>
              </a:ext>
            </a:extLst>
          </p:cNvPr>
          <p:cNvSpPr txBox="1"/>
          <p:nvPr/>
        </p:nvSpPr>
        <p:spPr>
          <a:xfrm>
            <a:off x="8195699" y="3452793"/>
            <a:ext cx="1529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ea typeface="微软雅黑" panose="020B0503020204020204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3762344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ṡļidè"/>
          <p:cNvSpPr/>
          <p:nvPr/>
        </p:nvSpPr>
        <p:spPr bwMode="auto">
          <a:xfrm>
            <a:off x="9172772" y="1970820"/>
            <a:ext cx="2116380" cy="3656867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noFill/>
            <a:miter lim="400000"/>
          </a:ln>
          <a:effectLst/>
          <a:extLst/>
        </p:spPr>
        <p:txBody>
          <a:bodyPr anchor="t"/>
          <a:lstStyle/>
          <a:p>
            <a:pPr algn="ctr"/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15" name="íSľiďè"/>
          <p:cNvSpPr/>
          <p:nvPr/>
        </p:nvSpPr>
        <p:spPr>
          <a:xfrm>
            <a:off x="7131051" y="3848099"/>
            <a:ext cx="1991284" cy="1779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16" name="ïŝ1íḓe"/>
          <p:cNvSpPr/>
          <p:nvPr/>
        </p:nvSpPr>
        <p:spPr>
          <a:xfrm>
            <a:off x="7131051" y="1970088"/>
            <a:ext cx="1991284" cy="1807536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îşļídé"/>
          <p:cNvSpPr/>
          <p:nvPr/>
        </p:nvSpPr>
        <p:spPr>
          <a:xfrm>
            <a:off x="5088891" y="3848099"/>
            <a:ext cx="1991284" cy="177958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ïS1íḓè"/>
          <p:cNvSpPr/>
          <p:nvPr/>
        </p:nvSpPr>
        <p:spPr>
          <a:xfrm>
            <a:off x="5088891" y="1970088"/>
            <a:ext cx="1991284" cy="1807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bg1"/>
              </a:solidFill>
            </a:endParaRPr>
          </a:p>
        </p:txBody>
      </p:sp>
      <p:sp>
        <p:nvSpPr>
          <p:cNvPr id="8" name="íṧḻïḍè"/>
          <p:cNvSpPr/>
          <p:nvPr/>
        </p:nvSpPr>
        <p:spPr>
          <a:xfrm>
            <a:off x="903288" y="1970088"/>
            <a:ext cx="4116387" cy="36576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9C028AEA-BEF3-42AC-8246-644F55FBF62C}"/>
              </a:ext>
            </a:extLst>
          </p:cNvPr>
          <p:cNvSpPr txBox="1"/>
          <p:nvPr/>
        </p:nvSpPr>
        <p:spPr>
          <a:xfrm>
            <a:off x="5088892" y="2822496"/>
            <a:ext cx="2128762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6D5E0A52-F3E9-4C5E-96D4-8D2A368A3154}"/>
              </a:ext>
            </a:extLst>
          </p:cNvPr>
          <p:cNvSpPr txBox="1"/>
          <p:nvPr/>
        </p:nvSpPr>
        <p:spPr>
          <a:xfrm>
            <a:off x="5088891" y="2527128"/>
            <a:ext cx="1529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小标题</a:t>
            </a: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3220453E-0EBD-465B-9304-00906897CF34}"/>
              </a:ext>
            </a:extLst>
          </p:cNvPr>
          <p:cNvSpPr txBox="1"/>
          <p:nvPr/>
        </p:nvSpPr>
        <p:spPr>
          <a:xfrm>
            <a:off x="7150913" y="4487476"/>
            <a:ext cx="2128762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1483711E-E55A-43C3-A8F0-DA6914098F64}"/>
              </a:ext>
            </a:extLst>
          </p:cNvPr>
          <p:cNvSpPr txBox="1"/>
          <p:nvPr/>
        </p:nvSpPr>
        <p:spPr>
          <a:xfrm>
            <a:off x="7150912" y="4192108"/>
            <a:ext cx="1529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a typeface="微软雅黑" panose="020B0503020204020204" pitchFamily="34" charset="-122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158973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9" grpId="0" animBg="1"/>
      <p:bldP spid="10" grpId="0" animBg="1"/>
      <p:bldP spid="8" grpId="0" animBg="1"/>
      <p:bldP spid="37" grpId="0"/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1607DE-1390-4179-B39F-5D7EF49D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49" y="0"/>
            <a:ext cx="5719651" cy="6481823"/>
          </a:xfrm>
          <a:prstGeom prst="rect">
            <a:avLst/>
          </a:prstGeom>
        </p:spPr>
      </p:pic>
      <p:sp>
        <p:nvSpPr>
          <p:cNvPr id="9" name="椭圆 3079">
            <a:extLst>
              <a:ext uri="{FF2B5EF4-FFF2-40B4-BE49-F238E27FC236}">
                <a16:creationId xmlns:a16="http://schemas.microsoft.com/office/drawing/2014/main" id="{2A435BE4-17B9-46F3-B764-BD161E9B9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76" y="2374049"/>
            <a:ext cx="2107679" cy="2107795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86697" tIns="43348" rIns="86697" bIns="43348"/>
          <a:lstStyle/>
          <a:p>
            <a:endParaRPr lang="zh-CN" altLang="en-US" sz="2533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3080">
            <a:extLst>
              <a:ext uri="{FF2B5EF4-FFF2-40B4-BE49-F238E27FC236}">
                <a16:creationId xmlns:a16="http://schemas.microsoft.com/office/drawing/2014/main" id="{0680C8A7-BF6F-4A14-B423-FEF00004D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0052" y="2955735"/>
            <a:ext cx="1669640" cy="131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697" tIns="43348" rIns="86697" bIns="43348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2" name="椭圆 3087">
            <a:extLst>
              <a:ext uri="{FF2B5EF4-FFF2-40B4-BE49-F238E27FC236}">
                <a16:creationId xmlns:a16="http://schemas.microsoft.com/office/drawing/2014/main" id="{92636D9E-2354-4E5D-B4A0-608584969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7812" y="2122215"/>
            <a:ext cx="457087" cy="457111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86697" tIns="43348" rIns="86697" bIns="43348"/>
          <a:lstStyle/>
          <a:p>
            <a:endParaRPr lang="zh-CN" altLang="en-US" sz="2533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6123CC-B0EF-471A-9106-DE5D5953CFD1}"/>
              </a:ext>
            </a:extLst>
          </p:cNvPr>
          <p:cNvSpPr/>
          <p:nvPr/>
        </p:nvSpPr>
        <p:spPr>
          <a:xfrm>
            <a:off x="3859700" y="3109718"/>
            <a:ext cx="2706983" cy="4104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en-US" sz="2667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工作完成情况</a:t>
            </a:r>
            <a:endParaRPr lang="zh-CN" altLang="zh-CN" sz="2667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3259A1-99BF-4785-97E8-AA8B647C108B}"/>
              </a:ext>
            </a:extLst>
          </p:cNvPr>
          <p:cNvSpPr txBox="1"/>
          <p:nvPr/>
        </p:nvSpPr>
        <p:spPr>
          <a:xfrm>
            <a:off x="3859698" y="3632523"/>
            <a:ext cx="3772392" cy="405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33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</p:spTree>
    <p:extLst>
      <p:ext uri="{BB962C8B-B14F-4D97-AF65-F5344CB8AC3E}">
        <p14:creationId xmlns:p14="http://schemas.microsoft.com/office/powerpoint/2010/main" val="198699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5"/>
          <p:cNvGrpSpPr/>
          <p:nvPr/>
        </p:nvGrpSpPr>
        <p:grpSpPr>
          <a:xfrm>
            <a:off x="747929" y="1555442"/>
            <a:ext cx="1961336" cy="3425696"/>
            <a:chOff x="1750102" y="1712681"/>
            <a:chExt cx="1492777" cy="3237461"/>
          </a:xfrm>
        </p:grpSpPr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1750102" y="3551167"/>
              <a:ext cx="1492777" cy="961382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en-US" sz="1905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33701" y="4616677"/>
              <a:ext cx="1149890" cy="33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zh-CN" altLang="en-US" sz="1693" kern="0" dirty="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添加标题</a:t>
              </a:r>
              <a:endParaRPr lang="id-ID" sz="1693" kern="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98159" y="1712681"/>
              <a:ext cx="796662" cy="3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id-ID" sz="2116" b="1" kern="0" dirty="0">
                  <a:solidFill>
                    <a:schemeClr val="accent1"/>
                  </a:solidFill>
                  <a:cs typeface="+mn-ea"/>
                  <a:sym typeface="+mn-lt"/>
                </a:rPr>
                <a:t>20%</a:t>
              </a:r>
            </a:p>
          </p:txBody>
        </p:sp>
        <p:cxnSp>
          <p:nvCxnSpPr>
            <p:cNvPr id="42" name="Straight Connector 19"/>
            <p:cNvCxnSpPr/>
            <p:nvPr/>
          </p:nvCxnSpPr>
          <p:spPr>
            <a:xfrm rot="5400000" flipV="1">
              <a:off x="1996099" y="2845896"/>
              <a:ext cx="1017096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43" name="Group 20"/>
          <p:cNvGrpSpPr/>
          <p:nvPr/>
        </p:nvGrpSpPr>
        <p:grpSpPr>
          <a:xfrm>
            <a:off x="2078226" y="1555442"/>
            <a:ext cx="1961336" cy="3419217"/>
            <a:chOff x="2762594" y="1712681"/>
            <a:chExt cx="1492777" cy="3231338"/>
          </a:xfrm>
        </p:grpSpPr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2762594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en-US" sz="1905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94820" y="4610554"/>
              <a:ext cx="1149890" cy="33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zh-CN" altLang="en-US" sz="1693" kern="0" dirty="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添加标题</a:t>
              </a:r>
              <a:endParaRPr lang="id-ID" sz="1693" kern="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90149" y="1712681"/>
              <a:ext cx="828537" cy="3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id-ID" sz="2116" b="1" kern="0" dirty="0">
                  <a:solidFill>
                    <a:schemeClr val="accent2"/>
                  </a:solidFill>
                  <a:cs typeface="+mn-ea"/>
                  <a:sym typeface="+mn-lt"/>
                </a:rPr>
                <a:t>20%</a:t>
              </a:r>
            </a:p>
          </p:txBody>
        </p:sp>
        <p:cxnSp>
          <p:nvCxnSpPr>
            <p:cNvPr id="47" name="Straight Connector 24"/>
            <p:cNvCxnSpPr/>
            <p:nvPr/>
          </p:nvCxnSpPr>
          <p:spPr>
            <a:xfrm rot="5400000" flipV="1">
              <a:off x="3215270" y="2608150"/>
              <a:ext cx="540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48" name="Group 25"/>
          <p:cNvGrpSpPr/>
          <p:nvPr/>
        </p:nvGrpSpPr>
        <p:grpSpPr>
          <a:xfrm>
            <a:off x="3597198" y="1551024"/>
            <a:ext cx="1961336" cy="3423636"/>
            <a:chOff x="3918686" y="1708505"/>
            <a:chExt cx="1492777" cy="3235514"/>
          </a:xfrm>
        </p:grpSpPr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3918686" y="2770710"/>
              <a:ext cx="1492777" cy="174183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en-US" sz="1905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76756" y="4610554"/>
              <a:ext cx="1149890" cy="33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zh-CN" altLang="en-US" sz="1693" kern="0" dirty="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添加标题</a:t>
              </a:r>
              <a:endParaRPr lang="id-ID" sz="1693" kern="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16129" y="1708505"/>
              <a:ext cx="682723" cy="3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id-ID" sz="2116" b="1" kern="0" dirty="0">
                  <a:solidFill>
                    <a:schemeClr val="accent3"/>
                  </a:solidFill>
                  <a:cs typeface="+mn-ea"/>
                  <a:sym typeface="+mn-lt"/>
                </a:rPr>
                <a:t>20%</a:t>
              </a:r>
            </a:p>
          </p:txBody>
        </p:sp>
        <p:cxnSp>
          <p:nvCxnSpPr>
            <p:cNvPr id="52" name="Straight Connector 30"/>
            <p:cNvCxnSpPr/>
            <p:nvPr/>
          </p:nvCxnSpPr>
          <p:spPr>
            <a:xfrm rot="5400000" flipV="1">
              <a:off x="4541216" y="2479212"/>
              <a:ext cx="252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53" name="Group 31"/>
          <p:cNvGrpSpPr/>
          <p:nvPr/>
        </p:nvGrpSpPr>
        <p:grpSpPr>
          <a:xfrm>
            <a:off x="5130597" y="1566379"/>
            <a:ext cx="1961336" cy="3408280"/>
            <a:chOff x="5085759" y="1723017"/>
            <a:chExt cx="1492777" cy="3221002"/>
          </a:xfrm>
        </p:grpSpPr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5085759" y="3333192"/>
              <a:ext cx="1492777" cy="117935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en-US" sz="1905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54468" y="4610554"/>
              <a:ext cx="1149890" cy="33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zh-CN" altLang="en-US" sz="1693" kern="0" dirty="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添加标题</a:t>
              </a:r>
              <a:endParaRPr lang="id-ID" sz="1693" kern="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529518" y="1723017"/>
              <a:ext cx="594566" cy="3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id-ID" sz="2116" b="1" kern="0" dirty="0">
                  <a:solidFill>
                    <a:schemeClr val="bg2"/>
                  </a:solidFill>
                  <a:cs typeface="+mn-ea"/>
                  <a:sym typeface="+mn-lt"/>
                </a:rPr>
                <a:t>20%</a:t>
              </a:r>
            </a:p>
          </p:txBody>
        </p:sp>
        <p:cxnSp>
          <p:nvCxnSpPr>
            <p:cNvPr id="57" name="Straight Connector 35"/>
            <p:cNvCxnSpPr/>
            <p:nvPr/>
          </p:nvCxnSpPr>
          <p:spPr>
            <a:xfrm rot="5400000" flipV="1">
              <a:off x="5404133" y="2756914"/>
              <a:ext cx="828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58" name="Group 36"/>
          <p:cNvGrpSpPr/>
          <p:nvPr/>
        </p:nvGrpSpPr>
        <p:grpSpPr>
          <a:xfrm>
            <a:off x="6608400" y="1551023"/>
            <a:ext cx="1961336" cy="3435024"/>
            <a:chOff x="6210518" y="1708505"/>
            <a:chExt cx="1492777" cy="3246276"/>
          </a:xfrm>
        </p:grpSpPr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6210518" y="3074873"/>
              <a:ext cx="1492777" cy="143767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en-US" sz="1905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24916" y="4621316"/>
              <a:ext cx="1149890" cy="33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zh-CN" altLang="en-US" sz="1693" kern="0" dirty="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添加标题</a:t>
              </a:r>
              <a:endParaRPr lang="id-ID" sz="1693" kern="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53998" y="1708505"/>
              <a:ext cx="595318" cy="3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id-ID" sz="2116" b="1" kern="0" dirty="0">
                  <a:solidFill>
                    <a:schemeClr val="accent1"/>
                  </a:solidFill>
                  <a:cs typeface="+mn-ea"/>
                  <a:sym typeface="+mn-lt"/>
                </a:rPr>
                <a:t>20%</a:t>
              </a:r>
            </a:p>
          </p:txBody>
        </p:sp>
        <p:cxnSp>
          <p:nvCxnSpPr>
            <p:cNvPr id="62" name="Straight Connector 41"/>
            <p:cNvCxnSpPr/>
            <p:nvPr/>
          </p:nvCxnSpPr>
          <p:spPr>
            <a:xfrm rot="5400000" flipV="1">
              <a:off x="6630765" y="2642694"/>
              <a:ext cx="648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63" name="Group 42"/>
          <p:cNvGrpSpPr/>
          <p:nvPr/>
        </p:nvGrpSpPr>
        <p:grpSpPr>
          <a:xfrm>
            <a:off x="8096773" y="1551024"/>
            <a:ext cx="1961336" cy="3438994"/>
            <a:chOff x="7343322" y="1708505"/>
            <a:chExt cx="1492777" cy="3250028"/>
          </a:xfrm>
        </p:grpSpPr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7343322" y="3480212"/>
              <a:ext cx="1492777" cy="1032335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en-US" sz="1905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11476" y="4625068"/>
              <a:ext cx="1149890" cy="33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zh-CN" altLang="en-US" sz="1693" kern="0" dirty="0">
                  <a:solidFill>
                    <a:srgbClr val="E7E6E6">
                      <a:lumMod val="50000"/>
                    </a:srgbClr>
                  </a:solidFill>
                  <a:cs typeface="+mn-ea"/>
                  <a:sym typeface="+mn-lt"/>
                </a:rPr>
                <a:t>添加标题</a:t>
              </a:r>
              <a:endParaRPr lang="id-ID" sz="1693" kern="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720176" y="1708505"/>
              <a:ext cx="732489" cy="3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id-ID" sz="2116" b="1" kern="0" dirty="0">
                  <a:solidFill>
                    <a:schemeClr val="accent2"/>
                  </a:solidFill>
                  <a:cs typeface="+mn-ea"/>
                  <a:sym typeface="+mn-lt"/>
                </a:rPr>
                <a:t>20%</a:t>
              </a:r>
            </a:p>
          </p:txBody>
        </p:sp>
        <p:cxnSp>
          <p:nvCxnSpPr>
            <p:cNvPr id="67" name="Straight Connector 46"/>
            <p:cNvCxnSpPr/>
            <p:nvPr/>
          </p:nvCxnSpPr>
          <p:spPr>
            <a:xfrm rot="5400000" flipV="1">
              <a:off x="7562279" y="2835282"/>
              <a:ext cx="1044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grpSp>
        <p:nvGrpSpPr>
          <p:cNvPr id="68" name="Group 47"/>
          <p:cNvGrpSpPr/>
          <p:nvPr/>
        </p:nvGrpSpPr>
        <p:grpSpPr>
          <a:xfrm>
            <a:off x="9399099" y="1566381"/>
            <a:ext cx="1961336" cy="3438994"/>
            <a:chOff x="8334525" y="1723019"/>
            <a:chExt cx="1492777" cy="3250028"/>
          </a:xfrm>
        </p:grpSpPr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8334525" y="3734120"/>
              <a:ext cx="1492777" cy="778428"/>
            </a:xfrm>
            <a:custGeom>
              <a:avLst/>
              <a:gdLst>
                <a:gd name="T0" fmla="*/ 330 w 660"/>
                <a:gd name="T1" fmla="*/ 262 h 262"/>
                <a:gd name="T2" fmla="*/ 331 w 660"/>
                <a:gd name="T3" fmla="*/ 262 h 262"/>
                <a:gd name="T4" fmla="*/ 660 w 660"/>
                <a:gd name="T5" fmla="*/ 262 h 262"/>
                <a:gd name="T6" fmla="*/ 330 w 660"/>
                <a:gd name="T7" fmla="*/ 4 h 262"/>
                <a:gd name="T8" fmla="*/ 0 w 660"/>
                <a:gd name="T9" fmla="*/ 262 h 262"/>
                <a:gd name="T10" fmla="*/ 330 w 660"/>
                <a:gd name="T11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0" h="262">
                  <a:moveTo>
                    <a:pt x="330" y="262"/>
                  </a:moveTo>
                  <a:cubicBezTo>
                    <a:pt x="331" y="262"/>
                    <a:pt x="331" y="262"/>
                    <a:pt x="331" y="262"/>
                  </a:cubicBezTo>
                  <a:cubicBezTo>
                    <a:pt x="660" y="262"/>
                    <a:pt x="660" y="262"/>
                    <a:pt x="660" y="262"/>
                  </a:cubicBezTo>
                  <a:cubicBezTo>
                    <a:pt x="442" y="189"/>
                    <a:pt x="419" y="0"/>
                    <a:pt x="330" y="4"/>
                  </a:cubicBezTo>
                  <a:cubicBezTo>
                    <a:pt x="242" y="0"/>
                    <a:pt x="219" y="189"/>
                    <a:pt x="0" y="262"/>
                  </a:cubicBezTo>
                  <a:lnTo>
                    <a:pt x="330" y="2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757" tIns="48378" rIns="96757" bIns="48378" numCol="1" anchor="t" anchorCtr="0" compatLnSpc="1">
              <a:prstTxWarp prst="textNoShape">
                <a:avLst/>
              </a:prstTxWarp>
            </a:bodyPr>
            <a:lstStyle/>
            <a:p>
              <a:pPr defTabSz="967527">
                <a:defRPr/>
              </a:pPr>
              <a:endParaRPr lang="en-US" sz="1905" kern="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531686" y="4639582"/>
              <a:ext cx="1149890" cy="33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zh-CN" altLang="en-US" sz="1693" kern="0" dirty="0">
                  <a:solidFill>
                    <a:schemeClr val="bg2"/>
                  </a:solidFill>
                  <a:cs typeface="+mn-ea"/>
                  <a:sym typeface="+mn-lt"/>
                </a:rPr>
                <a:t>添加标题</a:t>
              </a:r>
              <a:endParaRPr lang="id-ID" sz="1693" kern="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31952" y="1723019"/>
              <a:ext cx="697922" cy="3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7527">
                <a:defRPr/>
              </a:pPr>
              <a:r>
                <a:rPr lang="id-ID" sz="2116" b="1" kern="0" dirty="0">
                  <a:solidFill>
                    <a:schemeClr val="accent3"/>
                  </a:solidFill>
                  <a:cs typeface="+mn-ea"/>
                  <a:sym typeface="+mn-lt"/>
                </a:rPr>
                <a:t>20%</a:t>
              </a:r>
            </a:p>
          </p:txBody>
        </p:sp>
        <p:cxnSp>
          <p:nvCxnSpPr>
            <p:cNvPr id="72" name="Straight Connector 51"/>
            <p:cNvCxnSpPr/>
            <p:nvPr/>
          </p:nvCxnSpPr>
          <p:spPr>
            <a:xfrm rot="5400000" flipV="1">
              <a:off x="8465067" y="2962530"/>
              <a:ext cx="1224000" cy="428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75000"/>
                </a:srgbClr>
              </a:solidFill>
              <a:prstDash val="sysDot"/>
              <a:miter lim="800000"/>
              <a:headEnd type="none"/>
              <a:tailEnd type="oval" w="lg" len="lg"/>
            </a:ln>
            <a:effectLst/>
          </p:spPr>
        </p:cxnSp>
      </p:grpSp>
      <p:sp>
        <p:nvSpPr>
          <p:cNvPr id="73" name="Content Placeholder 2"/>
          <p:cNvSpPr txBox="1">
            <a:spLocks/>
          </p:cNvSpPr>
          <p:nvPr/>
        </p:nvSpPr>
        <p:spPr>
          <a:xfrm>
            <a:off x="1208675" y="5161023"/>
            <a:ext cx="9629584" cy="1193010"/>
          </a:xfrm>
          <a:prstGeom prst="rect">
            <a:avLst/>
          </a:prstGeom>
        </p:spPr>
        <p:txBody>
          <a:bodyPr vert="horz" lIns="96757" tIns="48378" rIns="96757" bIns="48378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8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481" dirty="0">
              <a:solidFill>
                <a:schemeClr val="bg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213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5142647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5142647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5142647"/>
  <p:tag name="MH_LIBRARY" val="GRAPHIC"/>
  <p:tag name="MH_TYPE" val="Other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5142647"/>
  <p:tag name="MH_LIBRARY" val="GRAPHIC"/>
  <p:tag name="MH_TYPE" val="Other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5142647"/>
  <p:tag name="MH_LIBRARY" val="GRAPHIC"/>
  <p:tag name="MH_TYPE" val="Text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5142647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5142647"/>
  <p:tag name="MH_LIBRARY" val="GRAPHIC"/>
  <p:tag name="MH_TYPE" val="Other"/>
  <p:tag name="MH_ORDER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5142647"/>
  <p:tag name="MH_LIBRARY" val="GRAPHIC"/>
  <p:tag name="MH_TYPE" val="Text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74403"/>
  <p:tag name="MH_LIBRARY" val="GRAPHIC"/>
  <p:tag name="MH_TYPE" val="Other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74403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815142647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千图网海量PPT模板www.58pic.com​​">
  <a:themeElements>
    <a:clrScheme name="自定义 25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CACA"/>
      </a:accent1>
      <a:accent2>
        <a:srgbClr val="5F6FA9"/>
      </a:accent2>
      <a:accent3>
        <a:srgbClr val="6CCACA"/>
      </a:accent3>
      <a:accent4>
        <a:srgbClr val="5F6FA9"/>
      </a:accent4>
      <a:accent5>
        <a:srgbClr val="6CCACA"/>
      </a:accent5>
      <a:accent6>
        <a:srgbClr val="5F6FA9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1317</Words>
  <Application>Microsoft Office PowerPoint</Application>
  <PresentationFormat>宽屏</PresentationFormat>
  <Paragraphs>202</Paragraphs>
  <Slides>25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EngraversGothic BT</vt:lpstr>
      <vt:lpstr>Gill Sans</vt:lpstr>
      <vt:lpstr>Hiragino Sans GB W3</vt:lpstr>
      <vt:lpstr>맑은 고딕</vt:lpstr>
      <vt:lpstr>Roboto</vt:lpstr>
      <vt:lpstr>ヒラギノ角ゴ ProN W3</vt:lpstr>
      <vt:lpstr>等线</vt:lpstr>
      <vt:lpstr>等线 Light</vt:lpstr>
      <vt:lpstr>冬青黑体简体中文 W6</vt:lpstr>
      <vt:lpstr>方正姚体</vt:lpstr>
      <vt:lpstr>时尚中黑简体</vt:lpstr>
      <vt:lpstr>SimSun</vt:lpstr>
      <vt:lpstr>微软雅黑</vt:lpstr>
      <vt:lpstr>Agency FB</vt:lpstr>
      <vt:lpstr>Arial</vt:lpstr>
      <vt:lpstr>Broadway</vt:lpstr>
      <vt:lpstr>Calibri</vt:lpstr>
      <vt:lpstr>Century Gothic</vt:lpstr>
      <vt:lpstr>Impact</vt:lpstr>
      <vt:lpstr>Open Sans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25</cp:revision>
  <dcterms:created xsi:type="dcterms:W3CDTF">2018-04-10T08:10:31Z</dcterms:created>
  <dcterms:modified xsi:type="dcterms:W3CDTF">2018-04-27T08:20:02Z</dcterms:modified>
</cp:coreProperties>
</file>